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90" d="100"/>
          <a:sy n="90" d="100"/>
        </p:scale>
        <p:origin x="4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1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14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114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81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28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98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03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102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64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11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4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79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214"/>
          <p:cNvGrpSpPr/>
          <p:nvPr/>
        </p:nvGrpSpPr>
        <p:grpSpPr>
          <a:xfrm>
            <a:off x="54350" y="118893"/>
            <a:ext cx="9681961" cy="6833809"/>
            <a:chOff x="41134" y="344371"/>
            <a:chExt cx="9074285" cy="6399475"/>
          </a:xfrm>
        </p:grpSpPr>
        <p:sp>
          <p:nvSpPr>
            <p:cNvPr id="187" name="Summary"/>
            <p:cNvSpPr/>
            <p:nvPr/>
          </p:nvSpPr>
          <p:spPr>
            <a:xfrm>
              <a:off x="8061919" y="3982171"/>
              <a:ext cx="51600" cy="672950"/>
            </a:xfrm>
            <a:custGeom>
              <a:avLst/>
              <a:gdLst/>
              <a:ahLst/>
              <a:cxnLst/>
              <a:rect l="0" t="0" r="0" b="0"/>
              <a:pathLst>
                <a:path w="51600" h="672950" fill="none">
                  <a:moveTo>
                    <a:pt x="364" y="0"/>
                  </a:moveTo>
                  <a:cubicBezTo>
                    <a:pt x="44049" y="0"/>
                    <a:pt x="25265" y="63830"/>
                    <a:pt x="25265" y="107515"/>
                  </a:cubicBezTo>
                  <a:lnTo>
                    <a:pt x="25265" y="235121"/>
                  </a:lnTo>
                  <a:cubicBezTo>
                    <a:pt x="25265" y="265376"/>
                    <a:pt x="45421" y="290428"/>
                    <a:pt x="47901" y="313571"/>
                  </a:cubicBezTo>
                  <a:cubicBezTo>
                    <a:pt x="52556" y="357008"/>
                    <a:pt x="25265" y="394144"/>
                    <a:pt x="25265" y="437829"/>
                  </a:cubicBezTo>
                  <a:lnTo>
                    <a:pt x="25265" y="565433"/>
                  </a:lnTo>
                  <a:cubicBezTo>
                    <a:pt x="25265" y="609118"/>
                    <a:pt x="43685" y="672950"/>
                    <a:pt x="0" y="672950"/>
                  </a:cubicBezTo>
                </a:path>
              </a:pathLst>
            </a:custGeom>
            <a:solidFill>
              <a:srgbClr val="F8AE1A"/>
            </a:solidFill>
            <a:ln w="4300" cap="flat">
              <a:solidFill>
                <a:schemeClr val="tx1"/>
              </a:solidFill>
              <a:round/>
            </a:ln>
          </p:spPr>
        </p:sp>
        <p:sp>
          <p:nvSpPr>
            <p:cNvPr id="103" name="MMConnector"/>
            <p:cNvSpPr/>
            <p:nvPr/>
          </p:nvSpPr>
          <p:spPr>
            <a:xfrm>
              <a:off x="1897869" y="2078346"/>
              <a:ext cx="1105134" cy="2603650"/>
            </a:xfrm>
            <a:custGeom>
              <a:avLst/>
              <a:gdLst/>
              <a:ahLst/>
              <a:cxnLst/>
              <a:rect l="0" t="0" r="0" b="0"/>
              <a:pathLst>
                <a:path w="1105134" h="2603650">
                  <a:moveTo>
                    <a:pt x="-422867" y="1189397"/>
                  </a:moveTo>
                  <a:cubicBezTo>
                    <a:pt x="-417251" y="1181772"/>
                    <a:pt x="-411865" y="1173916"/>
                    <a:pt x="-406632" y="1165928"/>
                  </a:cubicBezTo>
                  <a:cubicBezTo>
                    <a:pt x="-401400" y="1157940"/>
                    <a:pt x="-396322" y="1149819"/>
                    <a:pt x="-391403" y="1141570"/>
                  </a:cubicBezTo>
                  <a:cubicBezTo>
                    <a:pt x="-386484" y="1133320"/>
                    <a:pt x="-381724" y="1124942"/>
                    <a:pt x="-377106" y="1116460"/>
                  </a:cubicBezTo>
                  <a:cubicBezTo>
                    <a:pt x="-372489" y="1107977"/>
                    <a:pt x="-368014" y="1099391"/>
                    <a:pt x="-363672" y="1090715"/>
                  </a:cubicBezTo>
                  <a:cubicBezTo>
                    <a:pt x="-359329" y="1082040"/>
                    <a:pt x="-355119" y="1073274"/>
                    <a:pt x="-351029" y="1064434"/>
                  </a:cubicBezTo>
                  <a:cubicBezTo>
                    <a:pt x="-346940" y="1055594"/>
                    <a:pt x="-342972" y="1046678"/>
                    <a:pt x="-339115" y="1037698"/>
                  </a:cubicBezTo>
                  <a:cubicBezTo>
                    <a:pt x="-335257" y="1028718"/>
                    <a:pt x="-331511" y="1019674"/>
                    <a:pt x="-327865" y="1010574"/>
                  </a:cubicBezTo>
                  <a:cubicBezTo>
                    <a:pt x="-324220" y="1001474"/>
                    <a:pt x="-320677" y="992319"/>
                    <a:pt x="-317226" y="983118"/>
                  </a:cubicBezTo>
                  <a:cubicBezTo>
                    <a:pt x="-313776" y="973916"/>
                    <a:pt x="-310418" y="964666"/>
                    <a:pt x="-307145" y="955376"/>
                  </a:cubicBezTo>
                  <a:cubicBezTo>
                    <a:pt x="-303873" y="946086"/>
                    <a:pt x="-300686" y="936755"/>
                    <a:pt x="-297576" y="927389"/>
                  </a:cubicBezTo>
                  <a:cubicBezTo>
                    <a:pt x="-294467" y="918023"/>
                    <a:pt x="-291435" y="908621"/>
                    <a:pt x="-288475" y="899189"/>
                  </a:cubicBezTo>
                  <a:cubicBezTo>
                    <a:pt x="-285516" y="889757"/>
                    <a:pt x="-282627" y="880294"/>
                    <a:pt x="-279805" y="870804"/>
                  </a:cubicBezTo>
                  <a:cubicBezTo>
                    <a:pt x="-276982" y="861314"/>
                    <a:pt x="-274225" y="851797"/>
                    <a:pt x="-271528" y="842257"/>
                  </a:cubicBezTo>
                  <a:cubicBezTo>
                    <a:pt x="-268831" y="832717"/>
                    <a:pt x="-266194" y="823154"/>
                    <a:pt x="-263613" y="813569"/>
                  </a:cubicBezTo>
                  <a:cubicBezTo>
                    <a:pt x="-261031" y="803985"/>
                    <a:pt x="-258505" y="794380"/>
                    <a:pt x="-256030" y="784757"/>
                  </a:cubicBezTo>
                  <a:cubicBezTo>
                    <a:pt x="-253555" y="775134"/>
                    <a:pt x="-251130" y="765493"/>
                    <a:pt x="-248752" y="755835"/>
                  </a:cubicBezTo>
                  <a:cubicBezTo>
                    <a:pt x="-246374" y="746178"/>
                    <a:pt x="-244043" y="736505"/>
                    <a:pt x="-241754" y="726817"/>
                  </a:cubicBezTo>
                  <a:cubicBezTo>
                    <a:pt x="-239466" y="717129"/>
                    <a:pt x="-237220" y="707427"/>
                    <a:pt x="-235014" y="697712"/>
                  </a:cubicBezTo>
                  <a:cubicBezTo>
                    <a:pt x="-232807" y="687998"/>
                    <a:pt x="-230640" y="678270"/>
                    <a:pt x="-228509" y="668532"/>
                  </a:cubicBezTo>
                  <a:cubicBezTo>
                    <a:pt x="-226378" y="658793"/>
                    <a:pt x="-224283" y="649043"/>
                    <a:pt x="-222221" y="639283"/>
                  </a:cubicBezTo>
                  <a:cubicBezTo>
                    <a:pt x="-220159" y="629523"/>
                    <a:pt x="-218130" y="619753"/>
                    <a:pt x="-216131" y="609974"/>
                  </a:cubicBezTo>
                  <a:cubicBezTo>
                    <a:pt x="-214132" y="600195"/>
                    <a:pt x="-212163" y="590407"/>
                    <a:pt x="-210222" y="580611"/>
                  </a:cubicBezTo>
                  <a:cubicBezTo>
                    <a:pt x="-208280" y="570815"/>
                    <a:pt x="-206366" y="561011"/>
                    <a:pt x="-204478" y="551199"/>
                  </a:cubicBezTo>
                  <a:cubicBezTo>
                    <a:pt x="-202589" y="541388"/>
                    <a:pt x="-200725" y="531569"/>
                    <a:pt x="-198884" y="521744"/>
                  </a:cubicBezTo>
                  <a:cubicBezTo>
                    <a:pt x="-197043" y="511919"/>
                    <a:pt x="-195225" y="502088"/>
                    <a:pt x="-193427" y="492250"/>
                  </a:cubicBezTo>
                  <a:cubicBezTo>
                    <a:pt x="-191629" y="482413"/>
                    <a:pt x="-189852" y="472570"/>
                    <a:pt x="-188093" y="462722"/>
                  </a:cubicBezTo>
                  <a:cubicBezTo>
                    <a:pt x="-186334" y="452874"/>
                    <a:pt x="-184593" y="443020"/>
                    <a:pt x="-182869" y="433162"/>
                  </a:cubicBezTo>
                  <a:cubicBezTo>
                    <a:pt x="-181145" y="423304"/>
                    <a:pt x="-179438" y="413441"/>
                    <a:pt x="-177745" y="403575"/>
                  </a:cubicBezTo>
                  <a:cubicBezTo>
                    <a:pt x="-176051" y="393708"/>
                    <a:pt x="-174373" y="383837"/>
                    <a:pt x="-172707" y="373962"/>
                  </a:cubicBezTo>
                  <a:cubicBezTo>
                    <a:pt x="-171041" y="364088"/>
                    <a:pt x="-169388" y="354209"/>
                    <a:pt x="-167746" y="344328"/>
                  </a:cubicBezTo>
                  <a:cubicBezTo>
                    <a:pt x="-166104" y="334446"/>
                    <a:pt x="-164473" y="324561"/>
                    <a:pt x="-162851" y="314674"/>
                  </a:cubicBezTo>
                  <a:cubicBezTo>
                    <a:pt x="-161229" y="304786"/>
                    <a:pt x="-159616" y="294895"/>
                    <a:pt x="-158012" y="285002"/>
                  </a:cubicBezTo>
                  <a:cubicBezTo>
                    <a:pt x="-156407" y="275109"/>
                    <a:pt x="-154810" y="265213"/>
                    <a:pt x="-153219" y="255316"/>
                  </a:cubicBezTo>
                  <a:cubicBezTo>
                    <a:pt x="-151627" y="245418"/>
                    <a:pt x="-150043" y="235518"/>
                    <a:pt x="-148462" y="225616"/>
                  </a:cubicBezTo>
                  <a:cubicBezTo>
                    <a:pt x="-146882" y="215714"/>
                    <a:pt x="-145306" y="205810"/>
                    <a:pt x="-143733" y="195905"/>
                  </a:cubicBezTo>
                  <a:cubicBezTo>
                    <a:pt x="-142161" y="185999"/>
                    <a:pt x="-140591" y="176093"/>
                    <a:pt x="-139023" y="166184"/>
                  </a:cubicBezTo>
                  <a:cubicBezTo>
                    <a:pt x="-137455" y="156276"/>
                    <a:pt x="-135889" y="146367"/>
                    <a:pt x="-134322" y="136456"/>
                  </a:cubicBezTo>
                  <a:cubicBezTo>
                    <a:pt x="-132756" y="126546"/>
                    <a:pt x="-131190" y="116634"/>
                    <a:pt x="-129623" y="106722"/>
                  </a:cubicBezTo>
                  <a:cubicBezTo>
                    <a:pt x="-128055" y="96810"/>
                    <a:pt x="-126486" y="86897"/>
                    <a:pt x="-124915" y="76983"/>
                  </a:cubicBezTo>
                  <a:cubicBezTo>
                    <a:pt x="-123344" y="67070"/>
                    <a:pt x="-121769" y="57156"/>
                    <a:pt x="-120191" y="47241"/>
                  </a:cubicBezTo>
                  <a:cubicBezTo>
                    <a:pt x="-118613" y="37327"/>
                    <a:pt x="-117031" y="27413"/>
                    <a:pt x="-115443" y="17498"/>
                  </a:cubicBezTo>
                  <a:cubicBezTo>
                    <a:pt x="-113855" y="7584"/>
                    <a:pt x="-112261" y="-2330"/>
                    <a:pt x="-110661" y="-12244"/>
                  </a:cubicBezTo>
                  <a:cubicBezTo>
                    <a:pt x="-109060" y="-22158"/>
                    <a:pt x="-107453" y="-32072"/>
                    <a:pt x="-105837" y="-41985"/>
                  </a:cubicBezTo>
                  <a:cubicBezTo>
                    <a:pt x="-104221" y="-51898"/>
                    <a:pt x="-102597" y="-61811"/>
                    <a:pt x="-100962" y="-71723"/>
                  </a:cubicBezTo>
                  <a:cubicBezTo>
                    <a:pt x="-99328" y="-81634"/>
                    <a:pt x="-97684" y="-91545"/>
                    <a:pt x="-96029" y="-101455"/>
                  </a:cubicBezTo>
                  <a:cubicBezTo>
                    <a:pt x="-94373" y="-111365"/>
                    <a:pt x="-92707" y="-121273"/>
                    <a:pt x="-91027" y="-131181"/>
                  </a:cubicBezTo>
                  <a:cubicBezTo>
                    <a:pt x="-89348" y="-141088"/>
                    <a:pt x="-87655" y="-150993"/>
                    <a:pt x="-85949" y="-160897"/>
                  </a:cubicBezTo>
                  <a:cubicBezTo>
                    <a:pt x="-84242" y="-170801"/>
                    <a:pt x="-82521" y="-180704"/>
                    <a:pt x="-80784" y="-190604"/>
                  </a:cubicBezTo>
                  <a:cubicBezTo>
                    <a:pt x="-79047" y="-200504"/>
                    <a:pt x="-77294" y="-210402"/>
                    <a:pt x="-75524" y="-220298"/>
                  </a:cubicBezTo>
                  <a:cubicBezTo>
                    <a:pt x="-73753" y="-230193"/>
                    <a:pt x="-71965" y="-240087"/>
                    <a:pt x="-70158" y="-249977"/>
                  </a:cubicBezTo>
                  <a:cubicBezTo>
                    <a:pt x="-68351" y="-259868"/>
                    <a:pt x="-66525" y="-269755"/>
                    <a:pt x="-64678" y="-279640"/>
                  </a:cubicBezTo>
                  <a:cubicBezTo>
                    <a:pt x="-62831" y="-289524"/>
                    <a:pt x="-60963" y="-299405"/>
                    <a:pt x="-59072" y="-309283"/>
                  </a:cubicBezTo>
                  <a:cubicBezTo>
                    <a:pt x="-57182" y="-319161"/>
                    <a:pt x="-55269" y="-329035"/>
                    <a:pt x="-53331" y="-338905"/>
                  </a:cubicBezTo>
                  <a:cubicBezTo>
                    <a:pt x="-51393" y="-348774"/>
                    <a:pt x="-49431" y="-358640"/>
                    <a:pt x="-47442" y="-368501"/>
                  </a:cubicBezTo>
                  <a:cubicBezTo>
                    <a:pt x="-45454" y="-378363"/>
                    <a:pt x="-43439" y="-388219"/>
                    <a:pt x="-41395" y="-398070"/>
                  </a:cubicBezTo>
                  <a:cubicBezTo>
                    <a:pt x="-39352" y="-407922"/>
                    <a:pt x="-37280" y="-417768"/>
                    <a:pt x="-35178" y="-427608"/>
                  </a:cubicBezTo>
                  <a:cubicBezTo>
                    <a:pt x="-33076" y="-437449"/>
                    <a:pt x="-30943" y="-447283"/>
                    <a:pt x="-28778" y="-457111"/>
                  </a:cubicBezTo>
                  <a:cubicBezTo>
                    <a:pt x="-26613" y="-466939"/>
                    <a:pt x="-24415" y="-476761"/>
                    <a:pt x="-22182" y="-486575"/>
                  </a:cubicBezTo>
                  <a:cubicBezTo>
                    <a:pt x="-19949" y="-496389"/>
                    <a:pt x="-17681" y="-506197"/>
                    <a:pt x="-15376" y="-515996"/>
                  </a:cubicBezTo>
                  <a:cubicBezTo>
                    <a:pt x="-13070" y="-525795"/>
                    <a:pt x="-10728" y="-535586"/>
                    <a:pt x="-8345" y="-545368"/>
                  </a:cubicBezTo>
                  <a:cubicBezTo>
                    <a:pt x="-5962" y="-555150"/>
                    <a:pt x="-3540" y="-564923"/>
                    <a:pt x="-1074" y="-574686"/>
                  </a:cubicBezTo>
                  <a:cubicBezTo>
                    <a:pt x="1391" y="-584449"/>
                    <a:pt x="3899" y="-594202"/>
                    <a:pt x="6453" y="-603943"/>
                  </a:cubicBezTo>
                  <a:cubicBezTo>
                    <a:pt x="9006" y="-613685"/>
                    <a:pt x="11606" y="-623416"/>
                    <a:pt x="14254" y="-633134"/>
                  </a:cubicBezTo>
                  <a:cubicBezTo>
                    <a:pt x="16901" y="-642852"/>
                    <a:pt x="19598" y="-652558"/>
                    <a:pt x="22346" y="-662250"/>
                  </a:cubicBezTo>
                  <a:cubicBezTo>
                    <a:pt x="25095" y="-671942"/>
                    <a:pt x="27895" y="-681620"/>
                    <a:pt x="30751" y="-691282"/>
                  </a:cubicBezTo>
                  <a:cubicBezTo>
                    <a:pt x="33607" y="-700944"/>
                    <a:pt x="36518" y="-710591"/>
                    <a:pt x="39488" y="-720221"/>
                  </a:cubicBezTo>
                  <a:cubicBezTo>
                    <a:pt x="42459" y="-729850"/>
                    <a:pt x="45488" y="-739462"/>
                    <a:pt x="48581" y="-749055"/>
                  </a:cubicBezTo>
                  <a:cubicBezTo>
                    <a:pt x="51673" y="-758648"/>
                    <a:pt x="54829" y="-768221"/>
                    <a:pt x="58052" y="-777773"/>
                  </a:cubicBezTo>
                  <a:cubicBezTo>
                    <a:pt x="61275" y="-787324"/>
                    <a:pt x="64566" y="-796854"/>
                    <a:pt x="67928" y="-806359"/>
                  </a:cubicBezTo>
                  <a:cubicBezTo>
                    <a:pt x="71290" y="-815865"/>
                    <a:pt x="74724" y="-825345"/>
                    <a:pt x="78235" y="-834799"/>
                  </a:cubicBezTo>
                  <a:cubicBezTo>
                    <a:pt x="81746" y="-844252"/>
                    <a:pt x="85334" y="-853678"/>
                    <a:pt x="89004" y="-863073"/>
                  </a:cubicBezTo>
                  <a:cubicBezTo>
                    <a:pt x="92673" y="-872468"/>
                    <a:pt x="96425" y="-881831"/>
                    <a:pt x="100264" y="-891160"/>
                  </a:cubicBezTo>
                  <a:cubicBezTo>
                    <a:pt x="104104" y="-900489"/>
                    <a:pt x="108030" y="-909783"/>
                    <a:pt x="112051" y="-919038"/>
                  </a:cubicBezTo>
                  <a:cubicBezTo>
                    <a:pt x="116071" y="-928292"/>
                    <a:pt x="120185" y="-937507"/>
                    <a:pt x="124398" y="-946678"/>
                  </a:cubicBezTo>
                  <a:cubicBezTo>
                    <a:pt x="128612" y="-955848"/>
                    <a:pt x="132925" y="-964974"/>
                    <a:pt x="137345" y="-974048"/>
                  </a:cubicBezTo>
                  <a:cubicBezTo>
                    <a:pt x="141765" y="-983123"/>
                    <a:pt x="146292" y="-992148"/>
                    <a:pt x="150931" y="-1001114"/>
                  </a:cubicBezTo>
                  <a:cubicBezTo>
                    <a:pt x="155571" y="-1010081"/>
                    <a:pt x="160325" y="-1018990"/>
                    <a:pt x="165199" y="-1027834"/>
                  </a:cubicBezTo>
                  <a:cubicBezTo>
                    <a:pt x="170073" y="-1036678"/>
                    <a:pt x="175069" y="-1045457"/>
                    <a:pt x="180192" y="-1054161"/>
                  </a:cubicBezTo>
                  <a:cubicBezTo>
                    <a:pt x="185316" y="-1062865"/>
                    <a:pt x="190568" y="-1071494"/>
                    <a:pt x="195956" y="-1080039"/>
                  </a:cubicBezTo>
                  <a:cubicBezTo>
                    <a:pt x="201345" y="-1088584"/>
                    <a:pt x="206869" y="-1097044"/>
                    <a:pt x="212538" y="-1105408"/>
                  </a:cubicBezTo>
                  <a:cubicBezTo>
                    <a:pt x="218207" y="-1113772"/>
                    <a:pt x="224019" y="-1122039"/>
                    <a:pt x="229983" y="-1130197"/>
                  </a:cubicBezTo>
                  <a:cubicBezTo>
                    <a:pt x="235947" y="-1138354"/>
                    <a:pt x="242062" y="-1146403"/>
                    <a:pt x="248336" y="-1154326"/>
                  </a:cubicBezTo>
                  <a:cubicBezTo>
                    <a:pt x="254609" y="-1162250"/>
                    <a:pt x="261041" y="-1170049"/>
                    <a:pt x="267637" y="-1177707"/>
                  </a:cubicBezTo>
                  <a:cubicBezTo>
                    <a:pt x="274233" y="-1185365"/>
                    <a:pt x="280994" y="-1192882"/>
                    <a:pt x="287923" y="-1200241"/>
                  </a:cubicBezTo>
                  <a:cubicBezTo>
                    <a:pt x="294853" y="-1207599"/>
                    <a:pt x="301951" y="-1214798"/>
                    <a:pt x="309221" y="-1221820"/>
                  </a:cubicBezTo>
                  <a:cubicBezTo>
                    <a:pt x="316491" y="-1228841"/>
                    <a:pt x="323933" y="-1235685"/>
                    <a:pt x="331546" y="-1242330"/>
                  </a:cubicBezTo>
                  <a:cubicBezTo>
                    <a:pt x="339160" y="-1248976"/>
                    <a:pt x="346945" y="-1255424"/>
                    <a:pt x="354900" y="-1261653"/>
                  </a:cubicBezTo>
                  <a:cubicBezTo>
                    <a:pt x="362855" y="-1267883"/>
                    <a:pt x="370980" y="-1273894"/>
                    <a:pt x="379267" y="-1279669"/>
                  </a:cubicBezTo>
                  <a:cubicBezTo>
                    <a:pt x="387555" y="-1285443"/>
                    <a:pt x="396006" y="-1290980"/>
                    <a:pt x="404611" y="-1296262"/>
                  </a:cubicBezTo>
                  <a:cubicBezTo>
                    <a:pt x="413216" y="-1301543"/>
                    <a:pt x="421975" y="-1306570"/>
                    <a:pt x="430875" y="-1311327"/>
                  </a:cubicBezTo>
                  <a:cubicBezTo>
                    <a:pt x="439775" y="-1316084"/>
                    <a:pt x="448816" y="-1320572"/>
                    <a:pt x="457983" y="-1324778"/>
                  </a:cubicBezTo>
                  <a:cubicBezTo>
                    <a:pt x="467150" y="-1328984"/>
                    <a:pt x="476443" y="-1332909"/>
                    <a:pt x="485843" y="-1336546"/>
                  </a:cubicBezTo>
                  <a:cubicBezTo>
                    <a:pt x="495243" y="-1340184"/>
                    <a:pt x="504750" y="-1343533"/>
                    <a:pt x="514347" y="-1346592"/>
                  </a:cubicBezTo>
                  <a:cubicBezTo>
                    <a:pt x="523944" y="-1349652"/>
                    <a:pt x="533630" y="-1352421"/>
                    <a:pt x="543382" y="-1354902"/>
                  </a:cubicBezTo>
                  <a:cubicBezTo>
                    <a:pt x="553134" y="-1357384"/>
                    <a:pt x="562952" y="-1359577"/>
                    <a:pt x="572834" y="-1361491"/>
                  </a:cubicBezTo>
                  <a:cubicBezTo>
                    <a:pt x="582716" y="-1363404"/>
                    <a:pt x="592662" y="-1365037"/>
                    <a:pt x="602592" y="-1366396"/>
                  </a:cubicBezTo>
                  <a:cubicBezTo>
                    <a:pt x="612522" y="-1367754"/>
                    <a:pt x="622435" y="-1368837"/>
                    <a:pt x="632552" y="-1369676"/>
                  </a:cubicBezTo>
                  <a:cubicBezTo>
                    <a:pt x="642670" y="-1370514"/>
                    <a:pt x="652991" y="-1371108"/>
                    <a:pt x="662624" y="-1371405"/>
                  </a:cubicBezTo>
                  <a:cubicBezTo>
                    <a:pt x="667654" y="-1371560"/>
                    <a:pt x="672497" y="-1371633"/>
                    <a:pt x="677250" y="-1371669"/>
                  </a:cubicBezTo>
                  <a:cubicBezTo>
                    <a:pt x="685919" y="-1371733"/>
                    <a:pt x="685919" y="-1371642"/>
                    <a:pt x="677254" y="-1371392"/>
                  </a:cubicBezTo>
                  <a:cubicBezTo>
                    <a:pt x="672506" y="-1371255"/>
                    <a:pt x="667670" y="-1371077"/>
                    <a:pt x="662650" y="-1370815"/>
                  </a:cubicBezTo>
                  <a:cubicBezTo>
                    <a:pt x="653034" y="-1370312"/>
                    <a:pt x="642743" y="-1369498"/>
                    <a:pt x="632668" y="-1368445"/>
                  </a:cubicBezTo>
                  <a:cubicBezTo>
                    <a:pt x="622592" y="-1367392"/>
                    <a:pt x="612731" y="-1366100"/>
                    <a:pt x="602866" y="-1364534"/>
                  </a:cubicBezTo>
                  <a:cubicBezTo>
                    <a:pt x="593002" y="-1362969"/>
                    <a:pt x="583133" y="-1361130"/>
                    <a:pt x="573341" y="-1359015"/>
                  </a:cubicBezTo>
                  <a:cubicBezTo>
                    <a:pt x="563549" y="-1356900"/>
                    <a:pt x="553834" y="-1354510"/>
                    <a:pt x="544197" y="-1351836"/>
                  </a:cubicBezTo>
                  <a:cubicBezTo>
                    <a:pt x="534560" y="-1349163"/>
                    <a:pt x="525002" y="-1346207"/>
                    <a:pt x="515545" y="-1342967"/>
                  </a:cubicBezTo>
                  <a:cubicBezTo>
                    <a:pt x="506089" y="-1339728"/>
                    <a:pt x="496734" y="-1336204"/>
                    <a:pt x="487498" y="-1332401"/>
                  </a:cubicBezTo>
                  <a:cubicBezTo>
                    <a:pt x="478262" y="-1328598"/>
                    <a:pt x="469145" y="-1324514"/>
                    <a:pt x="460164" y="-1320157"/>
                  </a:cubicBezTo>
                  <a:cubicBezTo>
                    <a:pt x="451182" y="-1315801"/>
                    <a:pt x="442337" y="-1311172"/>
                    <a:pt x="433642" y="-1306281"/>
                  </a:cubicBezTo>
                  <a:cubicBezTo>
                    <a:pt x="424946" y="-1301391"/>
                    <a:pt x="416401" y="-1296240"/>
                    <a:pt x="408017" y="-1290843"/>
                  </a:cubicBezTo>
                  <a:cubicBezTo>
                    <a:pt x="399633" y="-1285446"/>
                    <a:pt x="391410" y="-1279803"/>
                    <a:pt x="383356" y="-1273931"/>
                  </a:cubicBezTo>
                  <a:cubicBezTo>
                    <a:pt x="375303" y="-1268059"/>
                    <a:pt x="367418" y="-1261959"/>
                    <a:pt x="359707" y="-1255648"/>
                  </a:cubicBezTo>
                  <a:cubicBezTo>
                    <a:pt x="351996" y="-1249338"/>
                    <a:pt x="344458" y="-1242819"/>
                    <a:pt x="337095" y="-1236108"/>
                  </a:cubicBezTo>
                  <a:cubicBezTo>
                    <a:pt x="329732" y="-1229398"/>
                    <a:pt x="322544" y="-1222497"/>
                    <a:pt x="315530" y="-1215426"/>
                  </a:cubicBezTo>
                  <a:cubicBezTo>
                    <a:pt x="308515" y="-1208354"/>
                    <a:pt x="301674" y="-1201111"/>
                    <a:pt x="295002" y="-1193715"/>
                  </a:cubicBezTo>
                  <a:cubicBezTo>
                    <a:pt x="288331" y="-1186319"/>
                    <a:pt x="281829" y="-1178770"/>
                    <a:pt x="275492" y="-1171085"/>
                  </a:cubicBezTo>
                  <a:cubicBezTo>
                    <a:pt x="269155" y="-1163401"/>
                    <a:pt x="262983" y="-1155580"/>
                    <a:pt x="256968" y="-1147640"/>
                  </a:cubicBezTo>
                  <a:cubicBezTo>
                    <a:pt x="250953" y="-1139699"/>
                    <a:pt x="245097" y="-1131638"/>
                    <a:pt x="239391" y="-1123471"/>
                  </a:cubicBezTo>
                  <a:cubicBezTo>
                    <a:pt x="233685" y="-1115305"/>
                    <a:pt x="228130" y="-1107032"/>
                    <a:pt x="222718" y="-1098666"/>
                  </a:cubicBezTo>
                  <a:cubicBezTo>
                    <a:pt x="217306" y="-1090299"/>
                    <a:pt x="212037" y="-1081840"/>
                    <a:pt x="206903" y="-1073298"/>
                  </a:cubicBezTo>
                  <a:cubicBezTo>
                    <a:pt x="201769" y="-1064756"/>
                    <a:pt x="196771" y="-1056132"/>
                    <a:pt x="191900" y="-1047436"/>
                  </a:cubicBezTo>
                  <a:cubicBezTo>
                    <a:pt x="187028" y="-1038739"/>
                    <a:pt x="182285" y="-1029971"/>
                    <a:pt x="177661" y="-1021138"/>
                  </a:cubicBezTo>
                  <a:cubicBezTo>
                    <a:pt x="173037" y="-1012305"/>
                    <a:pt x="168533" y="-1003409"/>
                    <a:pt x="164141" y="-994457"/>
                  </a:cubicBezTo>
                  <a:cubicBezTo>
                    <a:pt x="159749" y="-985504"/>
                    <a:pt x="155470" y="-976495"/>
                    <a:pt x="151296" y="-967437"/>
                  </a:cubicBezTo>
                  <a:cubicBezTo>
                    <a:pt x="147122" y="-958379"/>
                    <a:pt x="143053" y="-949271"/>
                    <a:pt x="139084" y="-940119"/>
                  </a:cubicBezTo>
                  <a:cubicBezTo>
                    <a:pt x="135114" y="-930967"/>
                    <a:pt x="131243" y="-921771"/>
                    <a:pt x="127465" y="-912536"/>
                  </a:cubicBezTo>
                  <a:cubicBezTo>
                    <a:pt x="123686" y="-903301"/>
                    <a:pt x="120000" y="-894028"/>
                    <a:pt x="116401" y="-884720"/>
                  </a:cubicBezTo>
                  <a:cubicBezTo>
                    <a:pt x="112802" y="-875412"/>
                    <a:pt x="109289" y="-866069"/>
                    <a:pt x="105858" y="-856696"/>
                  </a:cubicBezTo>
                  <a:cubicBezTo>
                    <a:pt x="102426" y="-847322"/>
                    <a:pt x="99076" y="-837918"/>
                    <a:pt x="95801" y="-828487"/>
                  </a:cubicBezTo>
                  <a:cubicBezTo>
                    <a:pt x="92527" y="-819056"/>
                    <a:pt x="89329" y="-809597"/>
                    <a:pt x="86201" y="-800114"/>
                  </a:cubicBezTo>
                  <a:cubicBezTo>
                    <a:pt x="83074" y="-790631"/>
                    <a:pt x="80018" y="-781123"/>
                    <a:pt x="77028" y="-771594"/>
                  </a:cubicBezTo>
                  <a:cubicBezTo>
                    <a:pt x="74039" y="-762065"/>
                    <a:pt x="71116" y="-752514"/>
                    <a:pt x="68256" y="-742943"/>
                  </a:cubicBezTo>
                  <a:cubicBezTo>
                    <a:pt x="65395" y="-733373"/>
                    <a:pt x="62598" y="-723783"/>
                    <a:pt x="59858" y="-714175"/>
                  </a:cubicBezTo>
                  <a:cubicBezTo>
                    <a:pt x="57119" y="-704567"/>
                    <a:pt x="54438" y="-694942"/>
                    <a:pt x="51812" y="-685301"/>
                  </a:cubicBezTo>
                  <a:cubicBezTo>
                    <a:pt x="49186" y="-675660"/>
                    <a:pt x="46615" y="-666003"/>
                    <a:pt x="44095" y="-656332"/>
                  </a:cubicBezTo>
                  <a:cubicBezTo>
                    <a:pt x="41575" y="-646661"/>
                    <a:pt x="39107" y="-636976"/>
                    <a:pt x="36687" y="-627278"/>
                  </a:cubicBezTo>
                  <a:cubicBezTo>
                    <a:pt x="34266" y="-617580"/>
                    <a:pt x="31894" y="-607870"/>
                    <a:pt x="29567" y="-598147"/>
                  </a:cubicBezTo>
                  <a:cubicBezTo>
                    <a:pt x="27240" y="-588425"/>
                    <a:pt x="24959" y="-578691"/>
                    <a:pt x="22719" y="-568947"/>
                  </a:cubicBezTo>
                  <a:cubicBezTo>
                    <a:pt x="20480" y="-559203"/>
                    <a:pt x="18282" y="-549448"/>
                    <a:pt x="16125" y="-539684"/>
                  </a:cubicBezTo>
                  <a:cubicBezTo>
                    <a:pt x="13967" y="-529919"/>
                    <a:pt x="11849" y="-520146"/>
                    <a:pt x="9768" y="-510363"/>
                  </a:cubicBezTo>
                  <a:cubicBezTo>
                    <a:pt x="7687" y="-500581"/>
                    <a:pt x="5643" y="-490790"/>
                    <a:pt x="3633" y="-480991"/>
                  </a:cubicBezTo>
                  <a:cubicBezTo>
                    <a:pt x="1624" y="-471192"/>
                    <a:pt x="-351" y="-461386"/>
                    <a:pt x="-2293" y="-451572"/>
                  </a:cubicBezTo>
                  <a:cubicBezTo>
                    <a:pt x="-4236" y="-441759"/>
                    <a:pt x="-6146" y="-431938"/>
                    <a:pt x="-8026" y="-422111"/>
                  </a:cubicBezTo>
                  <a:cubicBezTo>
                    <a:pt x="-9906" y="-412283"/>
                    <a:pt x="-11756" y="-402450"/>
                    <a:pt x="-13577" y="-392610"/>
                  </a:cubicBezTo>
                  <a:cubicBezTo>
                    <a:pt x="-15399" y="-382770"/>
                    <a:pt x="-17193" y="-372925"/>
                    <a:pt x="-18960" y="-363074"/>
                  </a:cubicBezTo>
                  <a:cubicBezTo>
                    <a:pt x="-20728" y="-353223"/>
                    <a:pt x="-22469" y="-343367"/>
                    <a:pt x="-24186" y="-333506"/>
                  </a:cubicBezTo>
                  <a:cubicBezTo>
                    <a:pt x="-25904" y="-323645"/>
                    <a:pt x="-27597" y="-313779"/>
                    <a:pt x="-29267" y="-303908"/>
                  </a:cubicBezTo>
                  <a:cubicBezTo>
                    <a:pt x="-30938" y="-294038"/>
                    <a:pt x="-32586" y="-284163"/>
                    <a:pt x="-34214" y="-274284"/>
                  </a:cubicBezTo>
                  <a:cubicBezTo>
                    <a:pt x="-35842" y="-264405"/>
                    <a:pt x="-37449" y="-254521"/>
                    <a:pt x="-39037" y="-244635"/>
                  </a:cubicBezTo>
                  <a:cubicBezTo>
                    <a:pt x="-40625" y="-234748"/>
                    <a:pt x="-42194" y="-224857"/>
                    <a:pt x="-43746" y="-214963"/>
                  </a:cubicBezTo>
                  <a:cubicBezTo>
                    <a:pt x="-45298" y="-205069"/>
                    <a:pt x="-46833" y="-195171"/>
                    <a:pt x="-48352" y="-185271"/>
                  </a:cubicBezTo>
                  <a:cubicBezTo>
                    <a:pt x="-49871" y="-175370"/>
                    <a:pt x="-51374" y="-165467"/>
                    <a:pt x="-52863" y="-155560"/>
                  </a:cubicBezTo>
                  <a:cubicBezTo>
                    <a:pt x="-54352" y="-145653"/>
                    <a:pt x="-55827" y="-135744"/>
                    <a:pt x="-57290" y="-125832"/>
                  </a:cubicBezTo>
                  <a:cubicBezTo>
                    <a:pt x="-58752" y="-115920"/>
                    <a:pt x="-60202" y="-106005"/>
                    <a:pt x="-61640" y="-96089"/>
                  </a:cubicBezTo>
                  <a:cubicBezTo>
                    <a:pt x="-63079" y="-86172"/>
                    <a:pt x="-64507" y="-76252"/>
                    <a:pt x="-65925" y="-66331"/>
                  </a:cubicBezTo>
                  <a:cubicBezTo>
                    <a:pt x="-67343" y="-56409"/>
                    <a:pt x="-68751" y="-46486"/>
                    <a:pt x="-70151" y="-36560"/>
                  </a:cubicBezTo>
                  <a:cubicBezTo>
                    <a:pt x="-71551" y="-26635"/>
                    <a:pt x="-72943" y="-16707"/>
                    <a:pt x="-74328" y="-6778"/>
                  </a:cubicBezTo>
                  <a:cubicBezTo>
                    <a:pt x="-75714" y="3152"/>
                    <a:pt x="-77092" y="13083"/>
                    <a:pt x="-78465" y="23015"/>
                  </a:cubicBezTo>
                  <a:cubicBezTo>
                    <a:pt x="-79838" y="32948"/>
                    <a:pt x="-81206" y="42882"/>
                    <a:pt x="-82570" y="52818"/>
                  </a:cubicBezTo>
                  <a:cubicBezTo>
                    <a:pt x="-83934" y="62753"/>
                    <a:pt x="-85294" y="72690"/>
                    <a:pt x="-86651" y="82629"/>
                  </a:cubicBezTo>
                  <a:cubicBezTo>
                    <a:pt x="-88009" y="92567"/>
                    <a:pt x="-89364" y="102506"/>
                    <a:pt x="-90718" y="112447"/>
                  </a:cubicBezTo>
                  <a:cubicBezTo>
                    <a:pt x="-92072" y="122387"/>
                    <a:pt x="-93425" y="132329"/>
                    <a:pt x="-94779" y="142272"/>
                  </a:cubicBezTo>
                  <a:cubicBezTo>
                    <a:pt x="-96132" y="152214"/>
                    <a:pt x="-97486" y="162158"/>
                    <a:pt x="-98842" y="172102"/>
                  </a:cubicBezTo>
                  <a:cubicBezTo>
                    <a:pt x="-100198" y="182046"/>
                    <a:pt x="-101556" y="191992"/>
                    <a:pt x="-102917" y="201937"/>
                  </a:cubicBezTo>
                  <a:cubicBezTo>
                    <a:pt x="-104278" y="211883"/>
                    <a:pt x="-105642" y="221829"/>
                    <a:pt x="-107012" y="231776"/>
                  </a:cubicBezTo>
                  <a:cubicBezTo>
                    <a:pt x="-108381" y="241723"/>
                    <a:pt x="-109756" y="251670"/>
                    <a:pt x="-111137" y="261618"/>
                  </a:cubicBezTo>
                  <a:cubicBezTo>
                    <a:pt x="-112517" y="271565"/>
                    <a:pt x="-113905" y="281513"/>
                    <a:pt x="-115300" y="291461"/>
                  </a:cubicBezTo>
                  <a:cubicBezTo>
                    <a:pt x="-116696" y="301409"/>
                    <a:pt x="-118099" y="311357"/>
                    <a:pt x="-119513" y="321305"/>
                  </a:cubicBezTo>
                  <a:cubicBezTo>
                    <a:pt x="-120926" y="331253"/>
                    <a:pt x="-122349" y="341201"/>
                    <a:pt x="-123784" y="351149"/>
                  </a:cubicBezTo>
                  <a:cubicBezTo>
                    <a:pt x="-125219" y="361097"/>
                    <a:pt x="-126665" y="371044"/>
                    <a:pt x="-128124" y="380992"/>
                  </a:cubicBezTo>
                  <a:cubicBezTo>
                    <a:pt x="-129584" y="390939"/>
                    <a:pt x="-131057" y="400886"/>
                    <a:pt x="-132544" y="410832"/>
                  </a:cubicBezTo>
                  <a:cubicBezTo>
                    <a:pt x="-134032" y="420778"/>
                    <a:pt x="-135535" y="430723"/>
                    <a:pt x="-137056" y="440668"/>
                  </a:cubicBezTo>
                  <a:cubicBezTo>
                    <a:pt x="-138576" y="450612"/>
                    <a:pt x="-140113" y="460556"/>
                    <a:pt x="-141670" y="470499"/>
                  </a:cubicBezTo>
                  <a:cubicBezTo>
                    <a:pt x="-143226" y="480442"/>
                    <a:pt x="-144802" y="490383"/>
                    <a:pt x="-146399" y="500323"/>
                  </a:cubicBezTo>
                  <a:cubicBezTo>
                    <a:pt x="-147996" y="510263"/>
                    <a:pt x="-149615" y="520202"/>
                    <a:pt x="-151257" y="530139"/>
                  </a:cubicBezTo>
                  <a:cubicBezTo>
                    <a:pt x="-152899" y="540076"/>
                    <a:pt x="-154565" y="550011"/>
                    <a:pt x="-156258" y="559944"/>
                  </a:cubicBezTo>
                  <a:cubicBezTo>
                    <a:pt x="-157950" y="569878"/>
                    <a:pt x="-159668" y="579809"/>
                    <a:pt x="-161415" y="589737"/>
                  </a:cubicBezTo>
                  <a:cubicBezTo>
                    <a:pt x="-163162" y="599666"/>
                    <a:pt x="-164938" y="609592"/>
                    <a:pt x="-166746" y="619516"/>
                  </a:cubicBezTo>
                  <a:cubicBezTo>
                    <a:pt x="-168554" y="629439"/>
                    <a:pt x="-170393" y="639359"/>
                    <a:pt x="-172267" y="649276"/>
                  </a:cubicBezTo>
                  <a:cubicBezTo>
                    <a:pt x="-174141" y="659193"/>
                    <a:pt x="-176050" y="669106"/>
                    <a:pt x="-177997" y="679015"/>
                  </a:cubicBezTo>
                  <a:cubicBezTo>
                    <a:pt x="-179944" y="688925"/>
                    <a:pt x="-181928" y="698830"/>
                    <a:pt x="-183955" y="708730"/>
                  </a:cubicBezTo>
                  <a:cubicBezTo>
                    <a:pt x="-185981" y="718631"/>
                    <a:pt x="-188049" y="728527"/>
                    <a:pt x="-190162" y="738417"/>
                  </a:cubicBezTo>
                  <a:cubicBezTo>
                    <a:pt x="-192276" y="748307"/>
                    <a:pt x="-194435" y="758192"/>
                    <a:pt x="-196644" y="768070"/>
                  </a:cubicBezTo>
                  <a:cubicBezTo>
                    <a:pt x="-198852" y="777948"/>
                    <a:pt x="-201111" y="787819"/>
                    <a:pt x="-203424" y="797683"/>
                  </a:cubicBezTo>
                  <a:cubicBezTo>
                    <a:pt x="-205737" y="807547"/>
                    <a:pt x="-208104" y="817404"/>
                    <a:pt x="-210531" y="827251"/>
                  </a:cubicBezTo>
                  <a:cubicBezTo>
                    <a:pt x="-212958" y="837098"/>
                    <a:pt x="-215445" y="846937"/>
                    <a:pt x="-217996" y="856765"/>
                  </a:cubicBezTo>
                  <a:cubicBezTo>
                    <a:pt x="-220548" y="866592"/>
                    <a:pt x="-223166" y="876410"/>
                    <a:pt x="-225855" y="886215"/>
                  </a:cubicBezTo>
                  <a:cubicBezTo>
                    <a:pt x="-228544" y="896020"/>
                    <a:pt x="-231304" y="905813"/>
                    <a:pt x="-234144" y="915591"/>
                  </a:cubicBezTo>
                  <a:cubicBezTo>
                    <a:pt x="-236983" y="925369"/>
                    <a:pt x="-239902" y="935132"/>
                    <a:pt x="-242907" y="944879"/>
                  </a:cubicBezTo>
                  <a:cubicBezTo>
                    <a:pt x="-245912" y="954625"/>
                    <a:pt x="-249004" y="964354"/>
                    <a:pt x="-252191" y="974062"/>
                  </a:cubicBezTo>
                  <a:cubicBezTo>
                    <a:pt x="-255378" y="983770"/>
                    <a:pt x="-258662" y="993458"/>
                    <a:pt x="-262050" y="1003121"/>
                  </a:cubicBezTo>
                  <a:cubicBezTo>
                    <a:pt x="-265439" y="1012784"/>
                    <a:pt x="-268934" y="1022423"/>
                    <a:pt x="-272546" y="1032032"/>
                  </a:cubicBezTo>
                  <a:cubicBezTo>
                    <a:pt x="-276158" y="1041641"/>
                    <a:pt x="-279887" y="1051220"/>
                    <a:pt x="-283745" y="1060763"/>
                  </a:cubicBezTo>
                  <a:cubicBezTo>
                    <a:pt x="-287604" y="1070307"/>
                    <a:pt x="-291593" y="1079814"/>
                    <a:pt x="-295727" y="1089278"/>
                  </a:cubicBezTo>
                  <a:cubicBezTo>
                    <a:pt x="-299860" y="1098742"/>
                    <a:pt x="-304139" y="1108163"/>
                    <a:pt x="-308579" y="1117530"/>
                  </a:cubicBezTo>
                  <a:cubicBezTo>
                    <a:pt x="-313018" y="1126898"/>
                    <a:pt x="-317620" y="1136211"/>
                    <a:pt x="-322400" y="1145460"/>
                  </a:cubicBezTo>
                  <a:cubicBezTo>
                    <a:pt x="-327180" y="1154708"/>
                    <a:pt x="-332138" y="1163892"/>
                    <a:pt x="-337302" y="1172991"/>
                  </a:cubicBezTo>
                  <a:cubicBezTo>
                    <a:pt x="-342466" y="1182089"/>
                    <a:pt x="-347836" y="1191103"/>
                    <a:pt x="-353410" y="1200027"/>
                  </a:cubicBezTo>
                  <a:cubicBezTo>
                    <a:pt x="-358983" y="1208950"/>
                    <a:pt x="-364761" y="1217783"/>
                    <a:pt x="-370859" y="1226445"/>
                  </a:cubicBezTo>
                  <a:cubicBezTo>
                    <a:pt x="-376957" y="1235107"/>
                    <a:pt x="-383376" y="1243598"/>
                    <a:pt x="-389795" y="1252088"/>
                  </a:cubicBezTo>
                  <a:cubicBezTo>
                    <a:pt x="-403798" y="1270611"/>
                    <a:pt x="-425296" y="1273254"/>
                    <a:pt x="-439150" y="1262177"/>
                  </a:cubicBezTo>
                  <a:cubicBezTo>
                    <a:pt x="-453004" y="1251101"/>
                    <a:pt x="-454573" y="1230028"/>
                    <a:pt x="-440174" y="1211812"/>
                  </a:cubicBezTo>
                  <a:cubicBezTo>
                    <a:pt x="-434328" y="1204417"/>
                    <a:pt x="-428483" y="1197022"/>
                    <a:pt x="-422867" y="118939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05" name="MMConnector"/>
            <p:cNvSpPr/>
            <p:nvPr/>
          </p:nvSpPr>
          <p:spPr>
            <a:xfrm>
              <a:off x="3527569" y="586784"/>
              <a:ext cx="116100" cy="239725"/>
            </a:xfrm>
            <a:custGeom>
              <a:avLst/>
              <a:gdLst/>
              <a:ahLst/>
              <a:cxnLst/>
              <a:rect l="0" t="0" r="0" b="0"/>
              <a:pathLst>
                <a:path w="116100" h="239725">
                  <a:moveTo>
                    <a:pt x="-44286" y="97825"/>
                  </a:moveTo>
                  <a:cubicBezTo>
                    <a:pt x="-39977" y="92810"/>
                    <a:pt x="-36084" y="83766"/>
                    <a:pt x="-32980" y="74610"/>
                  </a:cubicBezTo>
                  <a:cubicBezTo>
                    <a:pt x="-29876" y="65453"/>
                    <a:pt x="-27560" y="56183"/>
                    <a:pt x="-25439" y="46633"/>
                  </a:cubicBezTo>
                  <a:cubicBezTo>
                    <a:pt x="-23318" y="37083"/>
                    <a:pt x="-21392" y="27252"/>
                    <a:pt x="-19504" y="17390"/>
                  </a:cubicBezTo>
                  <a:cubicBezTo>
                    <a:pt x="-17615" y="7527"/>
                    <a:pt x="-15764" y="-2367"/>
                    <a:pt x="-13786" y="-12283"/>
                  </a:cubicBezTo>
                  <a:cubicBezTo>
                    <a:pt x="-11808" y="-22199"/>
                    <a:pt x="-9703" y="-32137"/>
                    <a:pt x="-7136" y="-42010"/>
                  </a:cubicBezTo>
                  <a:cubicBezTo>
                    <a:pt x="-4569" y="-51884"/>
                    <a:pt x="-1541" y="-61693"/>
                    <a:pt x="1955" y="-71314"/>
                  </a:cubicBezTo>
                  <a:cubicBezTo>
                    <a:pt x="5450" y="-80936"/>
                    <a:pt x="9413" y="-90371"/>
                    <a:pt x="16305" y="-98684"/>
                  </a:cubicBezTo>
                  <a:cubicBezTo>
                    <a:pt x="23196" y="-106998"/>
                    <a:pt x="33016" y="-114190"/>
                    <a:pt x="40462" y="-117532"/>
                  </a:cubicBezTo>
                  <a:cubicBezTo>
                    <a:pt x="42174" y="-118301"/>
                    <a:pt x="43761" y="-118866"/>
                    <a:pt x="45250" y="-119274"/>
                  </a:cubicBezTo>
                  <a:cubicBezTo>
                    <a:pt x="53611" y="-121566"/>
                    <a:pt x="53461" y="-121023"/>
                    <a:pt x="45386" y="-117869"/>
                  </a:cubicBezTo>
                  <a:cubicBezTo>
                    <a:pt x="44043" y="-117344"/>
                    <a:pt x="42637" y="-116677"/>
                    <a:pt x="41150" y="-115825"/>
                  </a:cubicBezTo>
                  <a:cubicBezTo>
                    <a:pt x="34420" y="-111970"/>
                    <a:pt x="26046" y="-104351"/>
                    <a:pt x="20451" y="-95925"/>
                  </a:cubicBezTo>
                  <a:cubicBezTo>
                    <a:pt x="14856" y="-87499"/>
                    <a:pt x="12041" y="-78266"/>
                    <a:pt x="9673" y="-68790"/>
                  </a:cubicBezTo>
                  <a:cubicBezTo>
                    <a:pt x="7304" y="-59314"/>
                    <a:pt x="5382" y="-49595"/>
                    <a:pt x="3904" y="-39792"/>
                  </a:cubicBezTo>
                  <a:cubicBezTo>
                    <a:pt x="2426" y="-29989"/>
                    <a:pt x="1392" y="-20101"/>
                    <a:pt x="459" y="-10178"/>
                  </a:cubicBezTo>
                  <a:cubicBezTo>
                    <a:pt x="-473" y="-256"/>
                    <a:pt x="-1306" y="9702"/>
                    <a:pt x="-2126" y="19773"/>
                  </a:cubicBezTo>
                  <a:cubicBezTo>
                    <a:pt x="-2946" y="29843"/>
                    <a:pt x="-3755" y="40026"/>
                    <a:pt x="-5047" y="50072"/>
                  </a:cubicBezTo>
                  <a:cubicBezTo>
                    <a:pt x="-6339" y="60119"/>
                    <a:pt x="-8115" y="70029"/>
                    <a:pt x="-10020" y="80954"/>
                  </a:cubicBezTo>
                  <a:cubicBezTo>
                    <a:pt x="-11926" y="91878"/>
                    <a:pt x="-13962" y="103816"/>
                    <a:pt x="-21988" y="112978"/>
                  </a:cubicBezTo>
                  <a:cubicBezTo>
                    <a:pt x="-30015" y="122140"/>
                    <a:pt x="-44032" y="128526"/>
                    <a:pt x="-58050" y="134913"/>
                  </a:cubicBezTo>
                  <a:cubicBezTo>
                    <a:pt x="-67911" y="139405"/>
                    <a:pt x="-76110" y="128140"/>
                    <a:pt x="-76110" y="119863"/>
                  </a:cubicBezTo>
                  <a:cubicBezTo>
                    <a:pt x="-76110" y="111585"/>
                    <a:pt x="-68657" y="107026"/>
                    <a:pt x="-58050" y="104813"/>
                  </a:cubicBezTo>
                  <a:cubicBezTo>
                    <a:pt x="-53323" y="103826"/>
                    <a:pt x="-48596" y="102840"/>
                    <a:pt x="-44286" y="97825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07" name="MMConnector"/>
            <p:cNvSpPr/>
            <p:nvPr/>
          </p:nvSpPr>
          <p:spPr>
            <a:xfrm>
              <a:off x="3527569" y="662034"/>
              <a:ext cx="116100" cy="89225"/>
            </a:xfrm>
            <a:custGeom>
              <a:avLst/>
              <a:gdLst/>
              <a:ahLst/>
              <a:cxnLst/>
              <a:rect l="0" t="0" r="0" b="0"/>
              <a:pathLst>
                <a:path w="116100" h="89225">
                  <a:moveTo>
                    <a:pt x="-37091" y="25647"/>
                  </a:moveTo>
                  <a:cubicBezTo>
                    <a:pt x="-30240" y="22155"/>
                    <a:pt x="-23594" y="15382"/>
                    <a:pt x="-17206" y="8047"/>
                  </a:cubicBezTo>
                  <a:cubicBezTo>
                    <a:pt x="-10819" y="712"/>
                    <a:pt x="-4690" y="-7186"/>
                    <a:pt x="1914" y="-15277"/>
                  </a:cubicBezTo>
                  <a:cubicBezTo>
                    <a:pt x="8518" y="-23368"/>
                    <a:pt x="15598" y="-31653"/>
                    <a:pt x="25033" y="-36628"/>
                  </a:cubicBezTo>
                  <a:cubicBezTo>
                    <a:pt x="31021" y="-39786"/>
                    <a:pt x="37958" y="-41610"/>
                    <a:pt x="45241" y="-42783"/>
                  </a:cubicBezTo>
                  <a:cubicBezTo>
                    <a:pt x="53800" y="-44161"/>
                    <a:pt x="53950" y="-43197"/>
                    <a:pt x="45824" y="-40177"/>
                  </a:cubicBezTo>
                  <a:cubicBezTo>
                    <a:pt x="39555" y="-37846"/>
                    <a:pt x="33723" y="-35136"/>
                    <a:pt x="29021" y="-31447"/>
                  </a:cubicBezTo>
                  <a:cubicBezTo>
                    <a:pt x="21350" y="-25428"/>
                    <a:pt x="16687" y="-16801"/>
                    <a:pt x="12102" y="-8158"/>
                  </a:cubicBezTo>
                  <a:cubicBezTo>
                    <a:pt x="7516" y="485"/>
                    <a:pt x="3006" y="9144"/>
                    <a:pt x="-2215" y="18575"/>
                  </a:cubicBezTo>
                  <a:cubicBezTo>
                    <a:pt x="-7436" y="28005"/>
                    <a:pt x="-13369" y="38207"/>
                    <a:pt x="-22794" y="45184"/>
                  </a:cubicBezTo>
                  <a:cubicBezTo>
                    <a:pt x="-32218" y="52160"/>
                    <a:pt x="-45134" y="55911"/>
                    <a:pt x="-58050" y="59663"/>
                  </a:cubicBezTo>
                  <a:cubicBezTo>
                    <a:pt x="-68456" y="62685"/>
                    <a:pt x="-76110" y="52890"/>
                    <a:pt x="-76110" y="44613"/>
                  </a:cubicBezTo>
                  <a:cubicBezTo>
                    <a:pt x="-76110" y="36335"/>
                    <a:pt x="-68881" y="29887"/>
                    <a:pt x="-58050" y="29563"/>
                  </a:cubicBezTo>
                  <a:cubicBezTo>
                    <a:pt x="-50996" y="29351"/>
                    <a:pt x="-43941" y="29139"/>
                    <a:pt x="-37091" y="2564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3527569" y="737284"/>
              <a:ext cx="116100" cy="61275"/>
            </a:xfrm>
            <a:custGeom>
              <a:avLst/>
              <a:gdLst/>
              <a:ahLst/>
              <a:cxnLst/>
              <a:rect l="0" t="0" r="0" b="0"/>
              <a:pathLst>
                <a:path w="116100" h="61275">
                  <a:moveTo>
                    <a:pt x="-23701" y="-34019"/>
                  </a:moveTo>
                  <a:cubicBezTo>
                    <a:pt x="-13734" y="-28279"/>
                    <a:pt x="-5991" y="-19763"/>
                    <a:pt x="611" y="-11697"/>
                  </a:cubicBezTo>
                  <a:cubicBezTo>
                    <a:pt x="7213" y="-3630"/>
                    <a:pt x="12673" y="3987"/>
                    <a:pt x="20152" y="10911"/>
                  </a:cubicBezTo>
                  <a:cubicBezTo>
                    <a:pt x="27632" y="17834"/>
                    <a:pt x="37130" y="24064"/>
                    <a:pt x="43783" y="27236"/>
                  </a:cubicBezTo>
                  <a:cubicBezTo>
                    <a:pt x="44383" y="27522"/>
                    <a:pt x="44960" y="27784"/>
                    <a:pt x="45516" y="28022"/>
                  </a:cubicBezTo>
                  <a:cubicBezTo>
                    <a:pt x="53482" y="31442"/>
                    <a:pt x="53785" y="32495"/>
                    <a:pt x="45262" y="30915"/>
                  </a:cubicBezTo>
                  <a:cubicBezTo>
                    <a:pt x="44537" y="30781"/>
                    <a:pt x="43773" y="30621"/>
                    <a:pt x="42965" y="30433"/>
                  </a:cubicBezTo>
                  <a:cubicBezTo>
                    <a:pt x="35237" y="28635"/>
                    <a:pt x="23461" y="24243"/>
                    <a:pt x="13876" y="18696"/>
                  </a:cubicBezTo>
                  <a:cubicBezTo>
                    <a:pt x="4291" y="13148"/>
                    <a:pt x="-3102" y="6447"/>
                    <a:pt x="-10809" y="488"/>
                  </a:cubicBezTo>
                  <a:cubicBezTo>
                    <a:pt x="-18516" y="-5470"/>
                    <a:pt x="-26538" y="-10686"/>
                    <a:pt x="-34464" y="-13241"/>
                  </a:cubicBezTo>
                  <a:cubicBezTo>
                    <a:pt x="-42389" y="-15797"/>
                    <a:pt x="-50220" y="-15692"/>
                    <a:pt x="-58050" y="-15587"/>
                  </a:cubicBezTo>
                  <a:cubicBezTo>
                    <a:pt x="-68885" y="-15443"/>
                    <a:pt x="-76110" y="-22360"/>
                    <a:pt x="-76110" y="-30637"/>
                  </a:cubicBezTo>
                  <a:cubicBezTo>
                    <a:pt x="-76110" y="-38915"/>
                    <a:pt x="-68579" y="-48248"/>
                    <a:pt x="-58050" y="-45687"/>
                  </a:cubicBezTo>
                  <a:cubicBezTo>
                    <a:pt x="-45859" y="-42723"/>
                    <a:pt x="-33668" y="-39759"/>
                    <a:pt x="-23701" y="-3401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3527569" y="812534"/>
              <a:ext cx="116100" cy="211775"/>
            </a:xfrm>
            <a:custGeom>
              <a:avLst/>
              <a:gdLst/>
              <a:ahLst/>
              <a:cxnLst/>
              <a:rect l="0" t="0" r="0" b="0"/>
              <a:pathLst>
                <a:path w="116100" h="211775">
                  <a:moveTo>
                    <a:pt x="-21957" y="-99792"/>
                  </a:moveTo>
                  <a:cubicBezTo>
                    <a:pt x="-13791" y="-90801"/>
                    <a:pt x="-11425" y="-78897"/>
                    <a:pt x="-9285" y="-68017"/>
                  </a:cubicBezTo>
                  <a:cubicBezTo>
                    <a:pt x="-7146" y="-57137"/>
                    <a:pt x="-5232" y="-47280"/>
                    <a:pt x="-3745" y="-37288"/>
                  </a:cubicBezTo>
                  <a:cubicBezTo>
                    <a:pt x="-2258" y="-27296"/>
                    <a:pt x="-1199" y="-17167"/>
                    <a:pt x="-87" y="-7168"/>
                  </a:cubicBezTo>
                  <a:cubicBezTo>
                    <a:pt x="1026" y="2832"/>
                    <a:pt x="2190" y="12702"/>
                    <a:pt x="3678" y="22517"/>
                  </a:cubicBezTo>
                  <a:cubicBezTo>
                    <a:pt x="5166" y="32332"/>
                    <a:pt x="6978" y="42091"/>
                    <a:pt x="9224" y="51594"/>
                  </a:cubicBezTo>
                  <a:cubicBezTo>
                    <a:pt x="11470" y="61097"/>
                    <a:pt x="14150" y="70345"/>
                    <a:pt x="19160" y="79049"/>
                  </a:cubicBezTo>
                  <a:cubicBezTo>
                    <a:pt x="24170" y="87753"/>
                    <a:pt x="31510" y="95913"/>
                    <a:pt x="38380" y="100296"/>
                  </a:cubicBezTo>
                  <a:cubicBezTo>
                    <a:pt x="40762" y="101816"/>
                    <a:pt x="43088" y="102881"/>
                    <a:pt x="45377" y="103650"/>
                  </a:cubicBezTo>
                  <a:cubicBezTo>
                    <a:pt x="53595" y="106409"/>
                    <a:pt x="53687" y="106974"/>
                    <a:pt x="45202" y="105201"/>
                  </a:cubicBezTo>
                  <a:cubicBezTo>
                    <a:pt x="42692" y="104677"/>
                    <a:pt x="40080" y="103821"/>
                    <a:pt x="37309" y="102447"/>
                  </a:cubicBezTo>
                  <a:cubicBezTo>
                    <a:pt x="29568" y="98611"/>
                    <a:pt x="20588" y="90741"/>
                    <a:pt x="14145" y="82090"/>
                  </a:cubicBezTo>
                  <a:cubicBezTo>
                    <a:pt x="7701" y="73440"/>
                    <a:pt x="3795" y="64010"/>
                    <a:pt x="325" y="54387"/>
                  </a:cubicBezTo>
                  <a:cubicBezTo>
                    <a:pt x="-3145" y="44764"/>
                    <a:pt x="-6178" y="34947"/>
                    <a:pt x="-8845" y="25116"/>
                  </a:cubicBezTo>
                  <a:cubicBezTo>
                    <a:pt x="-11511" y="15284"/>
                    <a:pt x="-13810" y="5439"/>
                    <a:pt x="-16097" y="-4380"/>
                  </a:cubicBezTo>
                  <a:cubicBezTo>
                    <a:pt x="-18385" y="-14199"/>
                    <a:pt x="-20660" y="-23992"/>
                    <a:pt x="-23093" y="-33508"/>
                  </a:cubicBezTo>
                  <a:cubicBezTo>
                    <a:pt x="-25526" y="-43025"/>
                    <a:pt x="-28116" y="-52265"/>
                    <a:pt x="-31473" y="-61323"/>
                  </a:cubicBezTo>
                  <a:cubicBezTo>
                    <a:pt x="-34831" y="-70381"/>
                    <a:pt x="-38957" y="-79256"/>
                    <a:pt x="-43515" y="-84145"/>
                  </a:cubicBezTo>
                  <a:cubicBezTo>
                    <a:pt x="-48072" y="-89034"/>
                    <a:pt x="-53061" y="-89936"/>
                    <a:pt x="-58050" y="-90837"/>
                  </a:cubicBezTo>
                  <a:cubicBezTo>
                    <a:pt x="-68713" y="-92765"/>
                    <a:pt x="-76110" y="-97610"/>
                    <a:pt x="-76110" y="-105887"/>
                  </a:cubicBezTo>
                  <a:cubicBezTo>
                    <a:pt x="-76110" y="-114165"/>
                    <a:pt x="-67986" y="-125262"/>
                    <a:pt x="-58050" y="-120937"/>
                  </a:cubicBezTo>
                  <a:cubicBezTo>
                    <a:pt x="-44086" y="-114860"/>
                    <a:pt x="-30122" y="-108782"/>
                    <a:pt x="-21957" y="-99792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3527569" y="887784"/>
              <a:ext cx="116100" cy="362275"/>
            </a:xfrm>
            <a:custGeom>
              <a:avLst/>
              <a:gdLst/>
              <a:ahLst/>
              <a:cxnLst/>
              <a:rect l="0" t="0" r="0" b="0"/>
              <a:pathLst>
                <a:path w="116100" h="362275">
                  <a:moveTo>
                    <a:pt x="-22370" y="-171768"/>
                  </a:moveTo>
                  <a:cubicBezTo>
                    <a:pt x="-14732" y="-162169"/>
                    <a:pt x="-13478" y="-150380"/>
                    <a:pt x="-12039" y="-139473"/>
                  </a:cubicBezTo>
                  <a:cubicBezTo>
                    <a:pt x="-10600" y="-128565"/>
                    <a:pt x="-8977" y="-118539"/>
                    <a:pt x="-7934" y="-108396"/>
                  </a:cubicBezTo>
                  <a:cubicBezTo>
                    <a:pt x="-6890" y="-98254"/>
                    <a:pt x="-6427" y="-87995"/>
                    <a:pt x="-6046" y="-77828"/>
                  </a:cubicBezTo>
                  <a:cubicBezTo>
                    <a:pt x="-5666" y="-67660"/>
                    <a:pt x="-5366" y="-57584"/>
                    <a:pt x="-5142" y="-47519"/>
                  </a:cubicBezTo>
                  <a:cubicBezTo>
                    <a:pt x="-4917" y="-37454"/>
                    <a:pt x="-4766" y="-27399"/>
                    <a:pt x="-4597" y="-17366"/>
                  </a:cubicBezTo>
                  <a:cubicBezTo>
                    <a:pt x="-4429" y="-7332"/>
                    <a:pt x="-4242" y="2680"/>
                    <a:pt x="-3983" y="12679"/>
                  </a:cubicBezTo>
                  <a:cubicBezTo>
                    <a:pt x="-3724" y="22678"/>
                    <a:pt x="-3392" y="32662"/>
                    <a:pt x="-2904" y="42628"/>
                  </a:cubicBezTo>
                  <a:cubicBezTo>
                    <a:pt x="-2416" y="52594"/>
                    <a:pt x="-1771" y="62540"/>
                    <a:pt x="-897" y="72452"/>
                  </a:cubicBezTo>
                  <a:cubicBezTo>
                    <a:pt x="-22" y="82363"/>
                    <a:pt x="1084" y="92239"/>
                    <a:pt x="2710" y="102034"/>
                  </a:cubicBezTo>
                  <a:cubicBezTo>
                    <a:pt x="4337" y="111830"/>
                    <a:pt x="6485" y="121546"/>
                    <a:pt x="9095" y="131012"/>
                  </a:cubicBezTo>
                  <a:cubicBezTo>
                    <a:pt x="11706" y="140478"/>
                    <a:pt x="14780" y="149693"/>
                    <a:pt x="20706" y="158056"/>
                  </a:cubicBezTo>
                  <a:cubicBezTo>
                    <a:pt x="26633" y="166419"/>
                    <a:pt x="35412" y="173928"/>
                    <a:pt x="42112" y="177633"/>
                  </a:cubicBezTo>
                  <a:cubicBezTo>
                    <a:pt x="43268" y="178273"/>
                    <a:pt x="44363" y="178799"/>
                    <a:pt x="45406" y="179231"/>
                  </a:cubicBezTo>
                  <a:cubicBezTo>
                    <a:pt x="53415" y="182550"/>
                    <a:pt x="53535" y="182935"/>
                    <a:pt x="45302" y="180221"/>
                  </a:cubicBezTo>
                  <a:cubicBezTo>
                    <a:pt x="44164" y="179845"/>
                    <a:pt x="42957" y="179368"/>
                    <a:pt x="41666" y="178768"/>
                  </a:cubicBezTo>
                  <a:cubicBezTo>
                    <a:pt x="34477" y="175426"/>
                    <a:pt x="24697" y="168253"/>
                    <a:pt x="17863" y="159995"/>
                  </a:cubicBezTo>
                  <a:cubicBezTo>
                    <a:pt x="11029" y="151737"/>
                    <a:pt x="7143" y="142393"/>
                    <a:pt x="3730" y="132824"/>
                  </a:cubicBezTo>
                  <a:cubicBezTo>
                    <a:pt x="318" y="123255"/>
                    <a:pt x="-2619" y="113460"/>
                    <a:pt x="-5021" y="103578"/>
                  </a:cubicBezTo>
                  <a:cubicBezTo>
                    <a:pt x="-7423" y="93695"/>
                    <a:pt x="-9290" y="83724"/>
                    <a:pt x="-10921" y="73728"/>
                  </a:cubicBezTo>
                  <a:cubicBezTo>
                    <a:pt x="-12553" y="63733"/>
                    <a:pt x="-13949" y="53711"/>
                    <a:pt x="-15186" y="43684"/>
                  </a:cubicBezTo>
                  <a:cubicBezTo>
                    <a:pt x="-16423" y="33656"/>
                    <a:pt x="-17501" y="23622"/>
                    <a:pt x="-18503" y="13595"/>
                  </a:cubicBezTo>
                  <a:cubicBezTo>
                    <a:pt x="-19505" y="3568"/>
                    <a:pt x="-20431" y="-6453"/>
                    <a:pt x="-21344" y="-16461"/>
                  </a:cubicBezTo>
                  <a:cubicBezTo>
                    <a:pt x="-22256" y="-26468"/>
                    <a:pt x="-23155" y="-36463"/>
                    <a:pt x="-24102" y="-46417"/>
                  </a:cubicBezTo>
                  <a:cubicBezTo>
                    <a:pt x="-25049" y="-56371"/>
                    <a:pt x="-26044" y="-66284"/>
                    <a:pt x="-27196" y="-76174"/>
                  </a:cubicBezTo>
                  <a:cubicBezTo>
                    <a:pt x="-28348" y="-86064"/>
                    <a:pt x="-29657" y="-95933"/>
                    <a:pt x="-31191" y="-105512"/>
                  </a:cubicBezTo>
                  <a:cubicBezTo>
                    <a:pt x="-32725" y="-115092"/>
                    <a:pt x="-34483" y="-124384"/>
                    <a:pt x="-37056" y="-133779"/>
                  </a:cubicBezTo>
                  <a:cubicBezTo>
                    <a:pt x="-39630" y="-143175"/>
                    <a:pt x="-43019" y="-152674"/>
                    <a:pt x="-46654" y="-158076"/>
                  </a:cubicBezTo>
                  <a:cubicBezTo>
                    <a:pt x="-50289" y="-163478"/>
                    <a:pt x="-54169" y="-164783"/>
                    <a:pt x="-58050" y="-166087"/>
                  </a:cubicBezTo>
                  <a:cubicBezTo>
                    <a:pt x="-68321" y="-169541"/>
                    <a:pt x="-76110" y="-172860"/>
                    <a:pt x="-76110" y="-181137"/>
                  </a:cubicBezTo>
                  <a:cubicBezTo>
                    <a:pt x="-76110" y="-189415"/>
                    <a:pt x="-67630" y="-201251"/>
                    <a:pt x="-58050" y="-196187"/>
                  </a:cubicBezTo>
                  <a:cubicBezTo>
                    <a:pt x="-44029" y="-188778"/>
                    <a:pt x="-30008" y="-181368"/>
                    <a:pt x="-22370" y="-171768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1897869" y="2987796"/>
              <a:ext cx="985775" cy="784750"/>
            </a:xfrm>
            <a:custGeom>
              <a:avLst/>
              <a:gdLst/>
              <a:ahLst/>
              <a:cxnLst/>
              <a:rect l="0" t="0" r="0" b="0"/>
              <a:pathLst>
                <a:path w="985775" h="784750">
                  <a:moveTo>
                    <a:pt x="-292596" y="279411"/>
                  </a:moveTo>
                  <a:cubicBezTo>
                    <a:pt x="-285022" y="273383"/>
                    <a:pt x="-277558" y="267175"/>
                    <a:pt x="-270170" y="260851"/>
                  </a:cubicBezTo>
                  <a:cubicBezTo>
                    <a:pt x="-262781" y="254528"/>
                    <a:pt x="-255470" y="248090"/>
                    <a:pt x="-248237" y="241538"/>
                  </a:cubicBezTo>
                  <a:cubicBezTo>
                    <a:pt x="-241004" y="234985"/>
                    <a:pt x="-233851" y="228317"/>
                    <a:pt x="-226769" y="221550"/>
                  </a:cubicBezTo>
                  <a:cubicBezTo>
                    <a:pt x="-219687" y="214783"/>
                    <a:pt x="-212677" y="207918"/>
                    <a:pt x="-205732" y="200964"/>
                  </a:cubicBezTo>
                  <a:cubicBezTo>
                    <a:pt x="-198788" y="194011"/>
                    <a:pt x="-191909" y="186970"/>
                    <a:pt x="-185090" y="179852"/>
                  </a:cubicBezTo>
                  <a:cubicBezTo>
                    <a:pt x="-178270" y="172734"/>
                    <a:pt x="-171510" y="165540"/>
                    <a:pt x="-164801" y="158279"/>
                  </a:cubicBezTo>
                  <a:cubicBezTo>
                    <a:pt x="-158093" y="151019"/>
                    <a:pt x="-151436" y="143692"/>
                    <a:pt x="-144825" y="136309"/>
                  </a:cubicBezTo>
                  <a:cubicBezTo>
                    <a:pt x="-138213" y="128925"/>
                    <a:pt x="-131646" y="121485"/>
                    <a:pt x="-125117" y="113997"/>
                  </a:cubicBezTo>
                  <a:cubicBezTo>
                    <a:pt x="-118587" y="106510"/>
                    <a:pt x="-112095" y="98974"/>
                    <a:pt x="-105633" y="91399"/>
                  </a:cubicBezTo>
                  <a:cubicBezTo>
                    <a:pt x="-99171" y="83825"/>
                    <a:pt x="-92738" y="76211"/>
                    <a:pt x="-86328" y="68565"/>
                  </a:cubicBezTo>
                  <a:cubicBezTo>
                    <a:pt x="-79918" y="60920"/>
                    <a:pt x="-73530" y="53243"/>
                    <a:pt x="-67157" y="45543"/>
                  </a:cubicBezTo>
                  <a:cubicBezTo>
                    <a:pt x="-60783" y="37843"/>
                    <a:pt x="-54424" y="30119"/>
                    <a:pt x="-48072" y="22378"/>
                  </a:cubicBezTo>
                  <a:cubicBezTo>
                    <a:pt x="-41720" y="14638"/>
                    <a:pt x="-35375" y="6881"/>
                    <a:pt x="-29029" y="-885"/>
                  </a:cubicBezTo>
                  <a:cubicBezTo>
                    <a:pt x="-22683" y="-8651"/>
                    <a:pt x="-16336" y="-16427"/>
                    <a:pt x="-9980" y="-24204"/>
                  </a:cubicBezTo>
                  <a:cubicBezTo>
                    <a:pt x="-3624" y="-31982"/>
                    <a:pt x="2741" y="-39762"/>
                    <a:pt x="9122" y="-47536"/>
                  </a:cubicBezTo>
                  <a:cubicBezTo>
                    <a:pt x="15504" y="-55311"/>
                    <a:pt x="21902" y="-63081"/>
                    <a:pt x="28325" y="-70838"/>
                  </a:cubicBezTo>
                  <a:cubicBezTo>
                    <a:pt x="34748" y="-78596"/>
                    <a:pt x="41196" y="-86341"/>
                    <a:pt x="47676" y="-94067"/>
                  </a:cubicBezTo>
                  <a:cubicBezTo>
                    <a:pt x="54157" y="-101793"/>
                    <a:pt x="60670" y="-109498"/>
                    <a:pt x="67224" y="-117177"/>
                  </a:cubicBezTo>
                  <a:cubicBezTo>
                    <a:pt x="73778" y="-124855"/>
                    <a:pt x="80373" y="-132506"/>
                    <a:pt x="87018" y="-140121"/>
                  </a:cubicBezTo>
                  <a:cubicBezTo>
                    <a:pt x="93662" y="-147735"/>
                    <a:pt x="100355" y="-155314"/>
                    <a:pt x="107106" y="-162848"/>
                  </a:cubicBezTo>
                  <a:cubicBezTo>
                    <a:pt x="113857" y="-170382"/>
                    <a:pt x="120665" y="-177872"/>
                    <a:pt x="127539" y="-185307"/>
                  </a:cubicBezTo>
                  <a:cubicBezTo>
                    <a:pt x="134413" y="-192742"/>
                    <a:pt x="141352" y="-200122"/>
                    <a:pt x="148365" y="-207438"/>
                  </a:cubicBezTo>
                  <a:cubicBezTo>
                    <a:pt x="155377" y="-214754"/>
                    <a:pt x="162464" y="-222005"/>
                    <a:pt x="169632" y="-229179"/>
                  </a:cubicBezTo>
                  <a:cubicBezTo>
                    <a:pt x="176800" y="-236354"/>
                    <a:pt x="184049" y="-243453"/>
                    <a:pt x="191387" y="-250464"/>
                  </a:cubicBezTo>
                  <a:cubicBezTo>
                    <a:pt x="198726" y="-257474"/>
                    <a:pt x="206153" y="-264397"/>
                    <a:pt x="213676" y="-271217"/>
                  </a:cubicBezTo>
                  <a:cubicBezTo>
                    <a:pt x="221200" y="-278038"/>
                    <a:pt x="228819" y="-284757"/>
                    <a:pt x="236540" y="-291360"/>
                  </a:cubicBezTo>
                  <a:cubicBezTo>
                    <a:pt x="244261" y="-297963"/>
                    <a:pt x="252084" y="-304451"/>
                    <a:pt x="260015" y="-310807"/>
                  </a:cubicBezTo>
                  <a:cubicBezTo>
                    <a:pt x="267945" y="-317163"/>
                    <a:pt x="275982" y="-323388"/>
                    <a:pt x="284131" y="-329466"/>
                  </a:cubicBezTo>
                  <a:cubicBezTo>
                    <a:pt x="292279" y="-335544"/>
                    <a:pt x="300538" y="-341475"/>
                    <a:pt x="308909" y="-347242"/>
                  </a:cubicBezTo>
                  <a:cubicBezTo>
                    <a:pt x="317281" y="-353009"/>
                    <a:pt x="325765" y="-358612"/>
                    <a:pt x="334361" y="-364036"/>
                  </a:cubicBezTo>
                  <a:cubicBezTo>
                    <a:pt x="342958" y="-369459"/>
                    <a:pt x="351667" y="-374702"/>
                    <a:pt x="360486" y="-379748"/>
                  </a:cubicBezTo>
                  <a:cubicBezTo>
                    <a:pt x="369305" y="-384795"/>
                    <a:pt x="378235" y="-389645"/>
                    <a:pt x="387269" y="-394284"/>
                  </a:cubicBezTo>
                  <a:cubicBezTo>
                    <a:pt x="396303" y="-398923"/>
                    <a:pt x="405443" y="-403350"/>
                    <a:pt x="414680" y="-407552"/>
                  </a:cubicBezTo>
                  <a:cubicBezTo>
                    <a:pt x="423918" y="-411754"/>
                    <a:pt x="433253" y="-415731"/>
                    <a:pt x="442677" y="-419473"/>
                  </a:cubicBezTo>
                  <a:cubicBezTo>
                    <a:pt x="452100" y="-423214"/>
                    <a:pt x="461612" y="-426719"/>
                    <a:pt x="471201" y="-429981"/>
                  </a:cubicBezTo>
                  <a:cubicBezTo>
                    <a:pt x="480790" y="-433242"/>
                    <a:pt x="490457" y="-436260"/>
                    <a:pt x="500186" y="-439029"/>
                  </a:cubicBezTo>
                  <a:cubicBezTo>
                    <a:pt x="509914" y="-441798"/>
                    <a:pt x="519705" y="-444318"/>
                    <a:pt x="529555" y="-446588"/>
                  </a:cubicBezTo>
                  <a:cubicBezTo>
                    <a:pt x="539404" y="-448858"/>
                    <a:pt x="549311" y="-450878"/>
                    <a:pt x="559228" y="-452651"/>
                  </a:cubicBezTo>
                  <a:cubicBezTo>
                    <a:pt x="569146" y="-454424"/>
                    <a:pt x="579074" y="-455949"/>
                    <a:pt x="589126" y="-457229"/>
                  </a:cubicBezTo>
                  <a:cubicBezTo>
                    <a:pt x="599179" y="-458510"/>
                    <a:pt x="609356" y="-459544"/>
                    <a:pt x="619172" y="-460354"/>
                  </a:cubicBezTo>
                  <a:cubicBezTo>
                    <a:pt x="628988" y="-461164"/>
                    <a:pt x="638444" y="-461749"/>
                    <a:pt x="649293" y="-462070"/>
                  </a:cubicBezTo>
                  <a:cubicBezTo>
                    <a:pt x="659097" y="-462360"/>
                    <a:pt x="670039" y="-462435"/>
                    <a:pt x="677253" y="-462436"/>
                  </a:cubicBezTo>
                  <a:cubicBezTo>
                    <a:pt x="685921" y="-462436"/>
                    <a:pt x="685917" y="-462229"/>
                    <a:pt x="677259" y="-461799"/>
                  </a:cubicBezTo>
                  <a:cubicBezTo>
                    <a:pt x="670063" y="-461442"/>
                    <a:pt x="659159" y="-460828"/>
                    <a:pt x="649411" y="-460056"/>
                  </a:cubicBezTo>
                  <a:cubicBezTo>
                    <a:pt x="638622" y="-459202"/>
                    <a:pt x="629248" y="-458155"/>
                    <a:pt x="619538" y="-456868"/>
                  </a:cubicBezTo>
                  <a:cubicBezTo>
                    <a:pt x="609828" y="-455581"/>
                    <a:pt x="599781" y="-454055"/>
                    <a:pt x="589883" y="-452294"/>
                  </a:cubicBezTo>
                  <a:cubicBezTo>
                    <a:pt x="579985" y="-450533"/>
                    <a:pt x="570237" y="-448537"/>
                    <a:pt x="560523" y="-446301"/>
                  </a:cubicBezTo>
                  <a:cubicBezTo>
                    <a:pt x="550809" y="-444064"/>
                    <a:pt x="541131" y="-441587"/>
                    <a:pt x="531535" y="-438870"/>
                  </a:cubicBezTo>
                  <a:cubicBezTo>
                    <a:pt x="521939" y="-436152"/>
                    <a:pt x="512425" y="-433195"/>
                    <a:pt x="502996" y="-430000"/>
                  </a:cubicBezTo>
                  <a:cubicBezTo>
                    <a:pt x="493567" y="-426805"/>
                    <a:pt x="484223" y="-423373"/>
                    <a:pt x="474978" y="-419710"/>
                  </a:cubicBezTo>
                  <a:cubicBezTo>
                    <a:pt x="465732" y="-416046"/>
                    <a:pt x="456585" y="-412151"/>
                    <a:pt x="447545" y="-408034"/>
                  </a:cubicBezTo>
                  <a:cubicBezTo>
                    <a:pt x="438505" y="-403917"/>
                    <a:pt x="429571" y="-399578"/>
                    <a:pt x="420752" y="-395027"/>
                  </a:cubicBezTo>
                  <a:cubicBezTo>
                    <a:pt x="411932" y="-390476"/>
                    <a:pt x="403226" y="-385714"/>
                    <a:pt x="394639" y="-380754"/>
                  </a:cubicBezTo>
                  <a:cubicBezTo>
                    <a:pt x="386051" y="-375794"/>
                    <a:pt x="377582" y="-370636"/>
                    <a:pt x="369232" y="-365294"/>
                  </a:cubicBezTo>
                  <a:cubicBezTo>
                    <a:pt x="360883" y="-359952"/>
                    <a:pt x="352654" y="-354427"/>
                    <a:pt x="344546" y="-348733"/>
                  </a:cubicBezTo>
                  <a:cubicBezTo>
                    <a:pt x="336437" y="-343038"/>
                    <a:pt x="328448" y="-337175"/>
                    <a:pt x="320577" y="-331159"/>
                  </a:cubicBezTo>
                  <a:cubicBezTo>
                    <a:pt x="312706" y="-325142"/>
                    <a:pt x="304953" y="-318972"/>
                    <a:pt x="297314" y="-312663"/>
                  </a:cubicBezTo>
                  <a:cubicBezTo>
                    <a:pt x="289675" y="-306354"/>
                    <a:pt x="282150" y="-299907"/>
                    <a:pt x="274733" y="-293335"/>
                  </a:cubicBezTo>
                  <a:cubicBezTo>
                    <a:pt x="267316" y="-286763"/>
                    <a:pt x="260008" y="-280066"/>
                    <a:pt x="252801" y="-273259"/>
                  </a:cubicBezTo>
                  <a:cubicBezTo>
                    <a:pt x="245595" y="-266452"/>
                    <a:pt x="238491" y="-259534"/>
                    <a:pt x="231481" y="-252517"/>
                  </a:cubicBezTo>
                  <a:cubicBezTo>
                    <a:pt x="224471" y="-245501"/>
                    <a:pt x="217556" y="-238386"/>
                    <a:pt x="210728" y="-231185"/>
                  </a:cubicBezTo>
                  <a:cubicBezTo>
                    <a:pt x="203900" y="-223984"/>
                    <a:pt x="197158" y="-216696"/>
                    <a:pt x="190495" y="-209332"/>
                  </a:cubicBezTo>
                  <a:cubicBezTo>
                    <a:pt x="183832" y="-201968"/>
                    <a:pt x="177247" y="-194528"/>
                    <a:pt x="170732" y="-187023"/>
                  </a:cubicBezTo>
                  <a:cubicBezTo>
                    <a:pt x="164217" y="-179517"/>
                    <a:pt x="157773" y="-171945"/>
                    <a:pt x="151389" y="-164317"/>
                  </a:cubicBezTo>
                  <a:cubicBezTo>
                    <a:pt x="145005" y="-156688"/>
                    <a:pt x="138683" y="-149002"/>
                    <a:pt x="132413" y="-141268"/>
                  </a:cubicBezTo>
                  <a:cubicBezTo>
                    <a:pt x="126143" y="-133533"/>
                    <a:pt x="119925" y="-125750"/>
                    <a:pt x="113751" y="-117925"/>
                  </a:cubicBezTo>
                  <a:cubicBezTo>
                    <a:pt x="107578" y="-110101"/>
                    <a:pt x="101448" y="-102236"/>
                    <a:pt x="95353" y="-94336"/>
                  </a:cubicBezTo>
                  <a:cubicBezTo>
                    <a:pt x="89258" y="-86437"/>
                    <a:pt x="83198" y="-78503"/>
                    <a:pt x="77164" y="-70542"/>
                  </a:cubicBezTo>
                  <a:cubicBezTo>
                    <a:pt x="71130" y="-62581"/>
                    <a:pt x="65122" y="-54593"/>
                    <a:pt x="59133" y="-46584"/>
                  </a:cubicBezTo>
                  <a:cubicBezTo>
                    <a:pt x="53143" y="-38575"/>
                    <a:pt x="47170" y="-30545"/>
                    <a:pt x="41207" y="-22499"/>
                  </a:cubicBezTo>
                  <a:cubicBezTo>
                    <a:pt x="35243" y="-14454"/>
                    <a:pt x="29288" y="-6394"/>
                    <a:pt x="23334" y="1675"/>
                  </a:cubicBezTo>
                  <a:cubicBezTo>
                    <a:pt x="17379" y="9745"/>
                    <a:pt x="11425" y="17823"/>
                    <a:pt x="5461" y="25905"/>
                  </a:cubicBezTo>
                  <a:cubicBezTo>
                    <a:pt x="-502" y="33986"/>
                    <a:pt x="-6474" y="42071"/>
                    <a:pt x="-12463" y="50153"/>
                  </a:cubicBezTo>
                  <a:cubicBezTo>
                    <a:pt x="-18453" y="58235"/>
                    <a:pt x="-24460" y="66315"/>
                    <a:pt x="-30494" y="74386"/>
                  </a:cubicBezTo>
                  <a:cubicBezTo>
                    <a:pt x="-36528" y="82456"/>
                    <a:pt x="-42589" y="90519"/>
                    <a:pt x="-48685" y="98566"/>
                  </a:cubicBezTo>
                  <a:cubicBezTo>
                    <a:pt x="-54782" y="106613"/>
                    <a:pt x="-60914" y="114645"/>
                    <a:pt x="-67091" y="122656"/>
                  </a:cubicBezTo>
                  <a:cubicBezTo>
                    <a:pt x="-73269" y="130667"/>
                    <a:pt x="-79491" y="138656"/>
                    <a:pt x="-85769" y="146617"/>
                  </a:cubicBezTo>
                  <a:cubicBezTo>
                    <a:pt x="-92046" y="154578"/>
                    <a:pt x="-98378" y="162510"/>
                    <a:pt x="-104775" y="170406"/>
                  </a:cubicBezTo>
                  <a:cubicBezTo>
                    <a:pt x="-111171" y="178302"/>
                    <a:pt x="-117633" y="186161"/>
                    <a:pt x="-124168" y="193976"/>
                  </a:cubicBezTo>
                  <a:cubicBezTo>
                    <a:pt x="-130703" y="201791"/>
                    <a:pt x="-137313" y="209561"/>
                    <a:pt x="-144007" y="217278"/>
                  </a:cubicBezTo>
                  <a:cubicBezTo>
                    <a:pt x="-150701" y="224994"/>
                    <a:pt x="-157480" y="232657"/>
                    <a:pt x="-164353" y="240255"/>
                  </a:cubicBezTo>
                  <a:cubicBezTo>
                    <a:pt x="-171226" y="247853"/>
                    <a:pt x="-178193" y="255387"/>
                    <a:pt x="-185264" y="262846"/>
                  </a:cubicBezTo>
                  <a:cubicBezTo>
                    <a:pt x="-192335" y="270305"/>
                    <a:pt x="-199510" y="277689"/>
                    <a:pt x="-206801" y="284983"/>
                  </a:cubicBezTo>
                  <a:cubicBezTo>
                    <a:pt x="-214092" y="292276"/>
                    <a:pt x="-221499" y="299479"/>
                    <a:pt x="-229019" y="306589"/>
                  </a:cubicBezTo>
                  <a:cubicBezTo>
                    <a:pt x="-236540" y="313699"/>
                    <a:pt x="-244173" y="320717"/>
                    <a:pt x="-251973" y="327581"/>
                  </a:cubicBezTo>
                  <a:cubicBezTo>
                    <a:pt x="-259774" y="334445"/>
                    <a:pt x="-267742" y="341156"/>
                    <a:pt x="-275710" y="347866"/>
                  </a:cubicBezTo>
                  <a:cubicBezTo>
                    <a:pt x="-293470" y="362824"/>
                    <a:pt x="-315111" y="360350"/>
                    <a:pt x="-326065" y="346398"/>
                  </a:cubicBezTo>
                  <a:cubicBezTo>
                    <a:pt x="-337018" y="332447"/>
                    <a:pt x="-334019" y="311194"/>
                    <a:pt x="-315540" y="297134"/>
                  </a:cubicBezTo>
                  <a:cubicBezTo>
                    <a:pt x="-307855" y="291286"/>
                    <a:pt x="-300171" y="285439"/>
                    <a:pt x="-292596" y="27941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3837169" y="2042334"/>
              <a:ext cx="116100" cy="966425"/>
            </a:xfrm>
            <a:custGeom>
              <a:avLst/>
              <a:gdLst/>
              <a:ahLst/>
              <a:cxnLst/>
              <a:rect l="0" t="0" r="0" b="0"/>
              <a:pathLst>
                <a:path w="116100" h="966425">
                  <a:moveTo>
                    <a:pt x="-61527" y="453807"/>
                  </a:moveTo>
                  <a:cubicBezTo>
                    <a:pt x="-60709" y="448450"/>
                    <a:pt x="-56925" y="437938"/>
                    <a:pt x="-54427" y="428145"/>
                  </a:cubicBezTo>
                  <a:cubicBezTo>
                    <a:pt x="-51929" y="418352"/>
                    <a:pt x="-50717" y="409280"/>
                    <a:pt x="-49438" y="399816"/>
                  </a:cubicBezTo>
                  <a:cubicBezTo>
                    <a:pt x="-48159" y="390351"/>
                    <a:pt x="-46814" y="380495"/>
                    <a:pt x="-45660" y="370659"/>
                  </a:cubicBezTo>
                  <a:cubicBezTo>
                    <a:pt x="-44506" y="360823"/>
                    <a:pt x="-43542" y="351008"/>
                    <a:pt x="-42645" y="341142"/>
                  </a:cubicBezTo>
                  <a:cubicBezTo>
                    <a:pt x="-41747" y="331276"/>
                    <a:pt x="-40915" y="321360"/>
                    <a:pt x="-40149" y="311431"/>
                  </a:cubicBezTo>
                  <a:cubicBezTo>
                    <a:pt x="-39383" y="301501"/>
                    <a:pt x="-38682" y="291559"/>
                    <a:pt x="-38025" y="281602"/>
                  </a:cubicBezTo>
                  <a:cubicBezTo>
                    <a:pt x="-37368" y="271646"/>
                    <a:pt x="-36755" y="261675"/>
                    <a:pt x="-36176" y="251697"/>
                  </a:cubicBezTo>
                  <a:cubicBezTo>
                    <a:pt x="-35596" y="241718"/>
                    <a:pt x="-35051" y="231731"/>
                    <a:pt x="-34531" y="221738"/>
                  </a:cubicBezTo>
                  <a:cubicBezTo>
                    <a:pt x="-34012" y="211745"/>
                    <a:pt x="-33517" y="201745"/>
                    <a:pt x="-33041" y="191741"/>
                  </a:cubicBezTo>
                  <a:cubicBezTo>
                    <a:pt x="-32565" y="181737"/>
                    <a:pt x="-32108" y="171729"/>
                    <a:pt x="-31664" y="161716"/>
                  </a:cubicBezTo>
                  <a:cubicBezTo>
                    <a:pt x="-31220" y="151704"/>
                    <a:pt x="-30789" y="141688"/>
                    <a:pt x="-30367" y="131670"/>
                  </a:cubicBezTo>
                  <a:cubicBezTo>
                    <a:pt x="-29945" y="121651"/>
                    <a:pt x="-29532" y="111630"/>
                    <a:pt x="-29123" y="101607"/>
                  </a:cubicBezTo>
                  <a:cubicBezTo>
                    <a:pt x="-28714" y="91583"/>
                    <a:pt x="-28310" y="81558"/>
                    <a:pt x="-27907" y="71530"/>
                  </a:cubicBezTo>
                  <a:cubicBezTo>
                    <a:pt x="-27503" y="61503"/>
                    <a:pt x="-27101" y="51474"/>
                    <a:pt x="-26696" y="41444"/>
                  </a:cubicBezTo>
                  <a:cubicBezTo>
                    <a:pt x="-26291" y="31414"/>
                    <a:pt x="-25883" y="21382"/>
                    <a:pt x="-25469" y="11349"/>
                  </a:cubicBezTo>
                  <a:cubicBezTo>
                    <a:pt x="-25055" y="1317"/>
                    <a:pt x="-24635" y="-8717"/>
                    <a:pt x="-24205" y="-18751"/>
                  </a:cubicBezTo>
                  <a:cubicBezTo>
                    <a:pt x="-23775" y="-28786"/>
                    <a:pt x="-23335" y="-38821"/>
                    <a:pt x="-22882" y="-48856"/>
                  </a:cubicBezTo>
                  <a:cubicBezTo>
                    <a:pt x="-22429" y="-58892"/>
                    <a:pt x="-21962" y="-68928"/>
                    <a:pt x="-21479" y="-78964"/>
                  </a:cubicBezTo>
                  <a:cubicBezTo>
                    <a:pt x="-20995" y="-89000"/>
                    <a:pt x="-20493" y="-99037"/>
                    <a:pt x="-19970" y="-109073"/>
                  </a:cubicBezTo>
                  <a:cubicBezTo>
                    <a:pt x="-19446" y="-119109"/>
                    <a:pt x="-18901" y="-129145"/>
                    <a:pt x="-18328" y="-139180"/>
                  </a:cubicBezTo>
                  <a:cubicBezTo>
                    <a:pt x="-17756" y="-149216"/>
                    <a:pt x="-17156" y="-159251"/>
                    <a:pt x="-16523" y="-169284"/>
                  </a:cubicBezTo>
                  <a:cubicBezTo>
                    <a:pt x="-15890" y="-179318"/>
                    <a:pt x="-15223" y="-189351"/>
                    <a:pt x="-14516" y="-199382"/>
                  </a:cubicBezTo>
                  <a:cubicBezTo>
                    <a:pt x="-13809" y="-209413"/>
                    <a:pt x="-13060" y="-219442"/>
                    <a:pt x="-12262" y="-229468"/>
                  </a:cubicBezTo>
                  <a:cubicBezTo>
                    <a:pt x="-11463" y="-239494"/>
                    <a:pt x="-10613" y="-249517"/>
                    <a:pt x="-9701" y="-259537"/>
                  </a:cubicBezTo>
                  <a:cubicBezTo>
                    <a:pt x="-8789" y="-269556"/>
                    <a:pt x="-7814" y="-279571"/>
                    <a:pt x="-6758" y="-289578"/>
                  </a:cubicBezTo>
                  <a:cubicBezTo>
                    <a:pt x="-5703" y="-299585"/>
                    <a:pt x="-4566" y="-309585"/>
                    <a:pt x="-3327" y="-319577"/>
                  </a:cubicBezTo>
                  <a:cubicBezTo>
                    <a:pt x="-2088" y="-329568"/>
                    <a:pt x="-747" y="-339551"/>
                    <a:pt x="745" y="-349507"/>
                  </a:cubicBezTo>
                  <a:cubicBezTo>
                    <a:pt x="2237" y="-359462"/>
                    <a:pt x="3880" y="-369390"/>
                    <a:pt x="5698" y="-379318"/>
                  </a:cubicBezTo>
                  <a:cubicBezTo>
                    <a:pt x="7515" y="-389247"/>
                    <a:pt x="9506" y="-399177"/>
                    <a:pt x="11940" y="-408907"/>
                  </a:cubicBezTo>
                  <a:cubicBezTo>
                    <a:pt x="14374" y="-418638"/>
                    <a:pt x="17252" y="-428170"/>
                    <a:pt x="20291" y="-438001"/>
                  </a:cubicBezTo>
                  <a:cubicBezTo>
                    <a:pt x="23330" y="-447833"/>
                    <a:pt x="26531" y="-457965"/>
                    <a:pt x="32851" y="-465557"/>
                  </a:cubicBezTo>
                  <a:cubicBezTo>
                    <a:pt x="36607" y="-470069"/>
                    <a:pt x="41464" y="-473684"/>
                    <a:pt x="46769" y="-476918"/>
                  </a:cubicBezTo>
                  <a:cubicBezTo>
                    <a:pt x="54171" y="-481429"/>
                    <a:pt x="54259" y="-481245"/>
                    <a:pt x="47081" y="-476385"/>
                  </a:cubicBezTo>
                  <a:cubicBezTo>
                    <a:pt x="42105" y="-473016"/>
                    <a:pt x="37582" y="-469308"/>
                    <a:pt x="34151" y="-464777"/>
                  </a:cubicBezTo>
                  <a:cubicBezTo>
                    <a:pt x="28303" y="-457052"/>
                    <a:pt x="25632" y="-446938"/>
                    <a:pt x="23098" y="-437105"/>
                  </a:cubicBezTo>
                  <a:cubicBezTo>
                    <a:pt x="20565" y="-427271"/>
                    <a:pt x="18169" y="-417719"/>
                    <a:pt x="16219" y="-407981"/>
                  </a:cubicBezTo>
                  <a:cubicBezTo>
                    <a:pt x="14269" y="-398242"/>
                    <a:pt x="12765" y="-388318"/>
                    <a:pt x="11433" y="-378396"/>
                  </a:cubicBezTo>
                  <a:cubicBezTo>
                    <a:pt x="10100" y="-368473"/>
                    <a:pt x="8939" y="-358553"/>
                    <a:pt x="7929" y="-348607"/>
                  </a:cubicBezTo>
                  <a:cubicBezTo>
                    <a:pt x="6918" y="-338662"/>
                    <a:pt x="6058" y="-328691"/>
                    <a:pt x="5300" y="-318713"/>
                  </a:cubicBezTo>
                  <a:cubicBezTo>
                    <a:pt x="4541" y="-308735"/>
                    <a:pt x="3885" y="-298749"/>
                    <a:pt x="3309" y="-288757"/>
                  </a:cubicBezTo>
                  <a:cubicBezTo>
                    <a:pt x="2733" y="-278765"/>
                    <a:pt x="2237" y="-268766"/>
                    <a:pt x="1804" y="-258763"/>
                  </a:cubicBezTo>
                  <a:cubicBezTo>
                    <a:pt x="1371" y="-248761"/>
                    <a:pt x="1001" y="-238754"/>
                    <a:pt x="681" y="-228745"/>
                  </a:cubicBezTo>
                  <a:cubicBezTo>
                    <a:pt x="360" y="-218736"/>
                    <a:pt x="91" y="-208724"/>
                    <a:pt x="-139" y="-198710"/>
                  </a:cubicBezTo>
                  <a:cubicBezTo>
                    <a:pt x="-368" y="-188696"/>
                    <a:pt x="-556" y="-178680"/>
                    <a:pt x="-711" y="-168663"/>
                  </a:cubicBezTo>
                  <a:cubicBezTo>
                    <a:pt x="-867" y="-158645"/>
                    <a:pt x="-988" y="-148627"/>
                    <a:pt x="-1083" y="-138606"/>
                  </a:cubicBezTo>
                  <a:cubicBezTo>
                    <a:pt x="-1178" y="-128586"/>
                    <a:pt x="-1246" y="-118565"/>
                    <a:pt x="-1292" y="-108543"/>
                  </a:cubicBezTo>
                  <a:cubicBezTo>
                    <a:pt x="-1338" y="-98520"/>
                    <a:pt x="-1362" y="-88497"/>
                    <a:pt x="-1368" y="-78472"/>
                  </a:cubicBezTo>
                  <a:cubicBezTo>
                    <a:pt x="-1375" y="-68448"/>
                    <a:pt x="-1364" y="-58422"/>
                    <a:pt x="-1340" y="-48396"/>
                  </a:cubicBezTo>
                  <a:cubicBezTo>
                    <a:pt x="-1316" y="-38369"/>
                    <a:pt x="-1278" y="-28342"/>
                    <a:pt x="-1231" y="-18313"/>
                  </a:cubicBezTo>
                  <a:cubicBezTo>
                    <a:pt x="-1184" y="-8284"/>
                    <a:pt x="-1127" y="1745"/>
                    <a:pt x="-1064" y="11776"/>
                  </a:cubicBezTo>
                  <a:cubicBezTo>
                    <a:pt x="-1001" y="21807"/>
                    <a:pt x="-932" y="31840"/>
                    <a:pt x="-860" y="41873"/>
                  </a:cubicBezTo>
                  <a:cubicBezTo>
                    <a:pt x="-789" y="51907"/>
                    <a:pt x="-714" y="61942"/>
                    <a:pt x="-641" y="71979"/>
                  </a:cubicBezTo>
                  <a:cubicBezTo>
                    <a:pt x="-567" y="82015"/>
                    <a:pt x="-495" y="92054"/>
                    <a:pt x="-427" y="102094"/>
                  </a:cubicBezTo>
                  <a:cubicBezTo>
                    <a:pt x="-359" y="112134"/>
                    <a:pt x="-296" y="122177"/>
                    <a:pt x="-241" y="132222"/>
                  </a:cubicBezTo>
                  <a:cubicBezTo>
                    <a:pt x="-187" y="142266"/>
                    <a:pt x="-141" y="152314"/>
                    <a:pt x="-109" y="162364"/>
                  </a:cubicBezTo>
                  <a:cubicBezTo>
                    <a:pt x="-76" y="172414"/>
                    <a:pt x="-57" y="182467"/>
                    <a:pt x="-58" y="192524"/>
                  </a:cubicBezTo>
                  <a:cubicBezTo>
                    <a:pt x="-58" y="202581"/>
                    <a:pt x="-77" y="212642"/>
                    <a:pt x="-122" y="222707"/>
                  </a:cubicBezTo>
                  <a:cubicBezTo>
                    <a:pt x="-167" y="232772"/>
                    <a:pt x="-238" y="242843"/>
                    <a:pt x="-342" y="252919"/>
                  </a:cubicBezTo>
                  <a:cubicBezTo>
                    <a:pt x="-447" y="262996"/>
                    <a:pt x="-586" y="273079"/>
                    <a:pt x="-773" y="283170"/>
                  </a:cubicBezTo>
                  <a:cubicBezTo>
                    <a:pt x="-961" y="293262"/>
                    <a:pt x="-1197" y="303362"/>
                    <a:pt x="-1487" y="313474"/>
                  </a:cubicBezTo>
                  <a:cubicBezTo>
                    <a:pt x="-1778" y="323586"/>
                    <a:pt x="-2121" y="333710"/>
                    <a:pt x="-2590" y="343856"/>
                  </a:cubicBezTo>
                  <a:cubicBezTo>
                    <a:pt x="-3059" y="354002"/>
                    <a:pt x="-3653" y="364169"/>
                    <a:pt x="-4248" y="374361"/>
                  </a:cubicBezTo>
                  <a:cubicBezTo>
                    <a:pt x="-4843" y="384553"/>
                    <a:pt x="-5438" y="394768"/>
                    <a:pt x="-6754" y="405082"/>
                  </a:cubicBezTo>
                  <a:cubicBezTo>
                    <a:pt x="-8070" y="415395"/>
                    <a:pt x="-10107" y="425806"/>
                    <a:pt x="-10733" y="436249"/>
                  </a:cubicBezTo>
                  <a:cubicBezTo>
                    <a:pt x="-11360" y="446693"/>
                    <a:pt x="-10576" y="457169"/>
                    <a:pt x="-18227" y="468943"/>
                  </a:cubicBezTo>
                  <a:cubicBezTo>
                    <a:pt x="-25878" y="480717"/>
                    <a:pt x="-41964" y="493790"/>
                    <a:pt x="-58050" y="506863"/>
                  </a:cubicBezTo>
                  <a:cubicBezTo>
                    <a:pt x="-71265" y="517602"/>
                    <a:pt x="-86430" y="496220"/>
                    <a:pt x="-86430" y="483213"/>
                  </a:cubicBezTo>
                  <a:cubicBezTo>
                    <a:pt x="-86430" y="470205"/>
                    <a:pt x="-41095" y="461139"/>
                    <a:pt x="-58050" y="459563"/>
                  </a:cubicBezTo>
                  <a:cubicBezTo>
                    <a:pt x="-60198" y="459363"/>
                    <a:pt x="-62345" y="459163"/>
                    <a:pt x="-61527" y="45380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4469269" y="1446246"/>
              <a:ext cx="116100" cy="225750"/>
            </a:xfrm>
            <a:custGeom>
              <a:avLst/>
              <a:gdLst/>
              <a:ahLst/>
              <a:cxnLst/>
              <a:rect l="0" t="0" r="0" b="0"/>
              <a:pathLst>
                <a:path w="116100" h="225750">
                  <a:moveTo>
                    <a:pt x="-40626" y="93287"/>
                  </a:moveTo>
                  <a:cubicBezTo>
                    <a:pt x="-35650" y="87713"/>
                    <a:pt x="-31921" y="78303"/>
                    <a:pt x="-28881" y="68923"/>
                  </a:cubicBezTo>
                  <a:cubicBezTo>
                    <a:pt x="-25841" y="59543"/>
                    <a:pt x="-23488" y="50192"/>
                    <a:pt x="-21359" y="40582"/>
                  </a:cubicBezTo>
                  <a:cubicBezTo>
                    <a:pt x="-19230" y="30972"/>
                    <a:pt x="-17324" y="21103"/>
                    <a:pt x="-15418" y="11232"/>
                  </a:cubicBezTo>
                  <a:cubicBezTo>
                    <a:pt x="-13511" y="1361"/>
                    <a:pt x="-11604" y="-8511"/>
                    <a:pt x="-9508" y="-18407"/>
                  </a:cubicBezTo>
                  <a:cubicBezTo>
                    <a:pt x="-7412" y="-28304"/>
                    <a:pt x="-5128" y="-38226"/>
                    <a:pt x="-2265" y="-47941"/>
                  </a:cubicBezTo>
                  <a:cubicBezTo>
                    <a:pt x="598" y="-57656"/>
                    <a:pt x="4040" y="-67164"/>
                    <a:pt x="8297" y="-76637"/>
                  </a:cubicBezTo>
                  <a:cubicBezTo>
                    <a:pt x="12554" y="-86111"/>
                    <a:pt x="17625" y="-95549"/>
                    <a:pt x="26053" y="-101609"/>
                  </a:cubicBezTo>
                  <a:cubicBezTo>
                    <a:pt x="31443" y="-105485"/>
                    <a:pt x="38207" y="-107980"/>
                    <a:pt x="45465" y="-109892"/>
                  </a:cubicBezTo>
                  <a:cubicBezTo>
                    <a:pt x="53847" y="-112101"/>
                    <a:pt x="53928" y="-111710"/>
                    <a:pt x="45740" y="-108862"/>
                  </a:cubicBezTo>
                  <a:cubicBezTo>
                    <a:pt x="38949" y="-106499"/>
                    <a:pt x="32688" y="-103697"/>
                    <a:pt x="27863" y="-99707"/>
                  </a:cubicBezTo>
                  <a:cubicBezTo>
                    <a:pt x="20209" y="-93376"/>
                    <a:pt x="16167" y="-84055"/>
                    <a:pt x="12821" y="-74674"/>
                  </a:cubicBezTo>
                  <a:cubicBezTo>
                    <a:pt x="9475" y="-65294"/>
                    <a:pt x="6824" y="-55854"/>
                    <a:pt x="4758" y="-46196"/>
                  </a:cubicBezTo>
                  <a:cubicBezTo>
                    <a:pt x="2692" y="-36539"/>
                    <a:pt x="1212" y="-26663"/>
                    <a:pt x="-107" y="-16772"/>
                  </a:cubicBezTo>
                  <a:cubicBezTo>
                    <a:pt x="-1426" y="-6882"/>
                    <a:pt x="-2583" y="3023"/>
                    <a:pt x="-3707" y="13031"/>
                  </a:cubicBezTo>
                  <a:cubicBezTo>
                    <a:pt x="-4831" y="23039"/>
                    <a:pt x="-5922" y="33148"/>
                    <a:pt x="-7432" y="43098"/>
                  </a:cubicBezTo>
                  <a:cubicBezTo>
                    <a:pt x="-8941" y="53049"/>
                    <a:pt x="-10870" y="62840"/>
                    <a:pt x="-13064" y="73476"/>
                  </a:cubicBezTo>
                  <a:cubicBezTo>
                    <a:pt x="-15259" y="84113"/>
                    <a:pt x="-17719" y="95595"/>
                    <a:pt x="-25261" y="104059"/>
                  </a:cubicBezTo>
                  <a:cubicBezTo>
                    <a:pt x="-32803" y="112522"/>
                    <a:pt x="-45427" y="117966"/>
                    <a:pt x="-58050" y="123410"/>
                  </a:cubicBezTo>
                  <a:cubicBezTo>
                    <a:pt x="-65015" y="126414"/>
                    <a:pt x="-70692" y="118669"/>
                    <a:pt x="-70692" y="112875"/>
                  </a:cubicBezTo>
                  <a:cubicBezTo>
                    <a:pt x="-70692" y="107081"/>
                    <a:pt x="-65355" y="104382"/>
                    <a:pt x="-58050" y="102340"/>
                  </a:cubicBezTo>
                  <a:cubicBezTo>
                    <a:pt x="-51826" y="100601"/>
                    <a:pt x="-45602" y="98861"/>
                    <a:pt x="-40626" y="9328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4469269" y="152149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33941" y="22387"/>
                  </a:moveTo>
                  <a:cubicBezTo>
                    <a:pt x="-26224" y="18803"/>
                    <a:pt x="-18984" y="12195"/>
                    <a:pt x="-12174" y="5124"/>
                  </a:cubicBezTo>
                  <a:cubicBezTo>
                    <a:pt x="-5364" y="-1946"/>
                    <a:pt x="1016" y="-9480"/>
                    <a:pt x="8864" y="-16674"/>
                  </a:cubicBezTo>
                  <a:cubicBezTo>
                    <a:pt x="16712" y="-23869"/>
                    <a:pt x="26028" y="-30725"/>
                    <a:pt x="34470" y="-34160"/>
                  </a:cubicBezTo>
                  <a:cubicBezTo>
                    <a:pt x="38183" y="-35671"/>
                    <a:pt x="41727" y="-36520"/>
                    <a:pt x="45176" y="-36999"/>
                  </a:cubicBezTo>
                  <a:cubicBezTo>
                    <a:pt x="53763" y="-38190"/>
                    <a:pt x="53727" y="-37541"/>
                    <a:pt x="45414" y="-35082"/>
                  </a:cubicBezTo>
                  <a:cubicBezTo>
                    <a:pt x="42271" y="-34152"/>
                    <a:pt x="39119" y="-32888"/>
                    <a:pt x="35951" y="-31043"/>
                  </a:cubicBezTo>
                  <a:cubicBezTo>
                    <a:pt x="28524" y="-26717"/>
                    <a:pt x="21006" y="-19195"/>
                    <a:pt x="14674" y="-11386"/>
                  </a:cubicBezTo>
                  <a:cubicBezTo>
                    <a:pt x="8341" y="-3578"/>
                    <a:pt x="3194" y="4517"/>
                    <a:pt x="-2824" y="13055"/>
                  </a:cubicBezTo>
                  <a:cubicBezTo>
                    <a:pt x="-8842" y="21594"/>
                    <a:pt x="-15731" y="30576"/>
                    <a:pt x="-25080" y="36501"/>
                  </a:cubicBezTo>
                  <a:cubicBezTo>
                    <a:pt x="-34429" y="42426"/>
                    <a:pt x="-46240" y="45293"/>
                    <a:pt x="-58050" y="48160"/>
                  </a:cubicBezTo>
                  <a:cubicBezTo>
                    <a:pt x="-65421" y="49949"/>
                    <a:pt x="-70692" y="43419"/>
                    <a:pt x="-70692" y="37625"/>
                  </a:cubicBezTo>
                  <a:cubicBezTo>
                    <a:pt x="-70692" y="31831"/>
                    <a:pt x="-65618" y="27607"/>
                    <a:pt x="-58050" y="27090"/>
                  </a:cubicBezTo>
                  <a:cubicBezTo>
                    <a:pt x="-49854" y="26530"/>
                    <a:pt x="-41659" y="25971"/>
                    <a:pt x="-33941" y="2238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469269" y="159674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25080" y="-36501"/>
                  </a:moveTo>
                  <a:cubicBezTo>
                    <a:pt x="-15731" y="-30576"/>
                    <a:pt x="-8842" y="-21594"/>
                    <a:pt x="-2824" y="-13055"/>
                  </a:cubicBezTo>
                  <a:cubicBezTo>
                    <a:pt x="3194" y="-4517"/>
                    <a:pt x="8341" y="3578"/>
                    <a:pt x="14674" y="11386"/>
                  </a:cubicBezTo>
                  <a:cubicBezTo>
                    <a:pt x="21006" y="19195"/>
                    <a:pt x="28524" y="26717"/>
                    <a:pt x="35951" y="31043"/>
                  </a:cubicBezTo>
                  <a:cubicBezTo>
                    <a:pt x="39119" y="32888"/>
                    <a:pt x="42271" y="34152"/>
                    <a:pt x="45414" y="35082"/>
                  </a:cubicBezTo>
                  <a:cubicBezTo>
                    <a:pt x="53727" y="37541"/>
                    <a:pt x="53763" y="38190"/>
                    <a:pt x="45176" y="36999"/>
                  </a:cubicBezTo>
                  <a:cubicBezTo>
                    <a:pt x="41727" y="36520"/>
                    <a:pt x="38183" y="35671"/>
                    <a:pt x="34470" y="34160"/>
                  </a:cubicBezTo>
                  <a:cubicBezTo>
                    <a:pt x="26028" y="30725"/>
                    <a:pt x="16712" y="23869"/>
                    <a:pt x="8864" y="16674"/>
                  </a:cubicBezTo>
                  <a:cubicBezTo>
                    <a:pt x="1016" y="9480"/>
                    <a:pt x="-5364" y="1946"/>
                    <a:pt x="-12174" y="-5124"/>
                  </a:cubicBezTo>
                  <a:cubicBezTo>
                    <a:pt x="-18984" y="-12195"/>
                    <a:pt x="-26224" y="-18803"/>
                    <a:pt x="-33941" y="-22387"/>
                  </a:cubicBezTo>
                  <a:cubicBezTo>
                    <a:pt x="-41659" y="-25971"/>
                    <a:pt x="-49854" y="-26530"/>
                    <a:pt x="-58050" y="-27090"/>
                  </a:cubicBezTo>
                  <a:cubicBezTo>
                    <a:pt x="-65618" y="-27607"/>
                    <a:pt x="-70692" y="-31831"/>
                    <a:pt x="-70692" y="-37625"/>
                  </a:cubicBezTo>
                  <a:cubicBezTo>
                    <a:pt x="-70692" y="-43419"/>
                    <a:pt x="-65421" y="-49949"/>
                    <a:pt x="-58050" y="-48160"/>
                  </a:cubicBezTo>
                  <a:cubicBezTo>
                    <a:pt x="-46240" y="-45293"/>
                    <a:pt x="-34429" y="-42426"/>
                    <a:pt x="-25080" y="-365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4469269" y="1671996"/>
              <a:ext cx="116100" cy="225750"/>
            </a:xfrm>
            <a:custGeom>
              <a:avLst/>
              <a:gdLst/>
              <a:ahLst/>
              <a:cxnLst/>
              <a:rect l="0" t="0" r="0" b="0"/>
              <a:pathLst>
                <a:path w="116100" h="225750">
                  <a:moveTo>
                    <a:pt x="-25261" y="-104059"/>
                  </a:moveTo>
                  <a:cubicBezTo>
                    <a:pt x="-17719" y="-95595"/>
                    <a:pt x="-15259" y="-84113"/>
                    <a:pt x="-13064" y="-73476"/>
                  </a:cubicBezTo>
                  <a:cubicBezTo>
                    <a:pt x="-10870" y="-62840"/>
                    <a:pt x="-8941" y="-53049"/>
                    <a:pt x="-7432" y="-43098"/>
                  </a:cubicBezTo>
                  <a:cubicBezTo>
                    <a:pt x="-5922" y="-33148"/>
                    <a:pt x="-4831" y="-23039"/>
                    <a:pt x="-3707" y="-13031"/>
                  </a:cubicBezTo>
                  <a:cubicBezTo>
                    <a:pt x="-2583" y="-3023"/>
                    <a:pt x="-1426" y="6882"/>
                    <a:pt x="-107" y="16772"/>
                  </a:cubicBezTo>
                  <a:cubicBezTo>
                    <a:pt x="1212" y="26663"/>
                    <a:pt x="2692" y="36539"/>
                    <a:pt x="4758" y="46196"/>
                  </a:cubicBezTo>
                  <a:cubicBezTo>
                    <a:pt x="6824" y="55854"/>
                    <a:pt x="9475" y="65294"/>
                    <a:pt x="12821" y="74674"/>
                  </a:cubicBezTo>
                  <a:cubicBezTo>
                    <a:pt x="16167" y="84055"/>
                    <a:pt x="20209" y="93376"/>
                    <a:pt x="27863" y="99707"/>
                  </a:cubicBezTo>
                  <a:cubicBezTo>
                    <a:pt x="32704" y="103711"/>
                    <a:pt x="38991" y="106518"/>
                    <a:pt x="45809" y="108967"/>
                  </a:cubicBezTo>
                  <a:cubicBezTo>
                    <a:pt x="53968" y="111897"/>
                    <a:pt x="53875" y="112286"/>
                    <a:pt x="45516" y="109990"/>
                  </a:cubicBezTo>
                  <a:cubicBezTo>
                    <a:pt x="38238" y="107991"/>
                    <a:pt x="31456" y="105494"/>
                    <a:pt x="26053" y="101609"/>
                  </a:cubicBezTo>
                  <a:cubicBezTo>
                    <a:pt x="17625" y="95549"/>
                    <a:pt x="12554" y="86111"/>
                    <a:pt x="8297" y="76637"/>
                  </a:cubicBezTo>
                  <a:cubicBezTo>
                    <a:pt x="4040" y="67164"/>
                    <a:pt x="598" y="57656"/>
                    <a:pt x="-2265" y="47941"/>
                  </a:cubicBezTo>
                  <a:cubicBezTo>
                    <a:pt x="-5128" y="38226"/>
                    <a:pt x="-7412" y="28304"/>
                    <a:pt x="-9508" y="18407"/>
                  </a:cubicBezTo>
                  <a:cubicBezTo>
                    <a:pt x="-11604" y="8511"/>
                    <a:pt x="-13511" y="-1361"/>
                    <a:pt x="-15418" y="-11232"/>
                  </a:cubicBezTo>
                  <a:cubicBezTo>
                    <a:pt x="-17324" y="-21103"/>
                    <a:pt x="-19230" y="-30972"/>
                    <a:pt x="-21359" y="-40582"/>
                  </a:cubicBezTo>
                  <a:cubicBezTo>
                    <a:pt x="-23488" y="-50192"/>
                    <a:pt x="-25841" y="-59543"/>
                    <a:pt x="-28881" y="-68923"/>
                  </a:cubicBezTo>
                  <a:cubicBezTo>
                    <a:pt x="-31921" y="-78303"/>
                    <a:pt x="-35650" y="-87713"/>
                    <a:pt x="-40626" y="-93287"/>
                  </a:cubicBezTo>
                  <a:cubicBezTo>
                    <a:pt x="-45602" y="-98861"/>
                    <a:pt x="-51826" y="-100601"/>
                    <a:pt x="-58050" y="-102340"/>
                  </a:cubicBezTo>
                  <a:cubicBezTo>
                    <a:pt x="-65355" y="-104382"/>
                    <a:pt x="-70692" y="-107081"/>
                    <a:pt x="-70692" y="-112875"/>
                  </a:cubicBezTo>
                  <a:cubicBezTo>
                    <a:pt x="-70692" y="-118669"/>
                    <a:pt x="-65015" y="-126414"/>
                    <a:pt x="-58050" y="-123410"/>
                  </a:cubicBezTo>
                  <a:cubicBezTo>
                    <a:pt x="-45427" y="-117966"/>
                    <a:pt x="-32803" y="-112522"/>
                    <a:pt x="-25261" y="-10405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28" name="MMConnector"/>
            <p:cNvSpPr/>
            <p:nvPr/>
          </p:nvSpPr>
          <p:spPr>
            <a:xfrm>
              <a:off x="3837169" y="2669059"/>
              <a:ext cx="116100" cy="287025"/>
            </a:xfrm>
            <a:custGeom>
              <a:avLst/>
              <a:gdLst/>
              <a:ahLst/>
              <a:cxnLst/>
              <a:rect l="0" t="0" r="0" b="0"/>
              <a:pathLst>
                <a:path w="116100" h="287025">
                  <a:moveTo>
                    <a:pt x="-15454" y="-139691"/>
                  </a:moveTo>
                  <a:cubicBezTo>
                    <a:pt x="-6503" y="-129123"/>
                    <a:pt x="-5423" y="-116439"/>
                    <a:pt x="-4108" y="-105014"/>
                  </a:cubicBezTo>
                  <a:cubicBezTo>
                    <a:pt x="-2792" y="-93589"/>
                    <a:pt x="-1241" y="-83424"/>
                    <a:pt x="-316" y="-73171"/>
                  </a:cubicBezTo>
                  <a:cubicBezTo>
                    <a:pt x="609" y="-62919"/>
                    <a:pt x="907" y="-52580"/>
                    <a:pt x="1174" y="-42381"/>
                  </a:cubicBezTo>
                  <a:cubicBezTo>
                    <a:pt x="1441" y="-32182"/>
                    <a:pt x="1677" y="-22124"/>
                    <a:pt x="1907" y="-12096"/>
                  </a:cubicBezTo>
                  <a:cubicBezTo>
                    <a:pt x="2138" y="-2067"/>
                    <a:pt x="2363" y="7932"/>
                    <a:pt x="2736" y="17879"/>
                  </a:cubicBezTo>
                  <a:cubicBezTo>
                    <a:pt x="3108" y="27826"/>
                    <a:pt x="3629" y="37721"/>
                    <a:pt x="4410" y="47583"/>
                  </a:cubicBezTo>
                  <a:cubicBezTo>
                    <a:pt x="5192" y="57445"/>
                    <a:pt x="6235" y="67273"/>
                    <a:pt x="7909" y="76884"/>
                  </a:cubicBezTo>
                  <a:cubicBezTo>
                    <a:pt x="9583" y="86496"/>
                    <a:pt x="11887" y="95889"/>
                    <a:pt x="14953" y="105197"/>
                  </a:cubicBezTo>
                  <a:cubicBezTo>
                    <a:pt x="18018" y="114505"/>
                    <a:pt x="21845" y="123728"/>
                    <a:pt x="29155" y="130060"/>
                  </a:cubicBezTo>
                  <a:cubicBezTo>
                    <a:pt x="33688" y="133987"/>
                    <a:pt x="39559" y="136801"/>
                    <a:pt x="45940" y="139308"/>
                  </a:cubicBezTo>
                  <a:cubicBezTo>
                    <a:pt x="54009" y="142477"/>
                    <a:pt x="53847" y="143172"/>
                    <a:pt x="45412" y="141172"/>
                  </a:cubicBezTo>
                  <a:cubicBezTo>
                    <a:pt x="38232" y="139470"/>
                    <a:pt x="31490" y="137236"/>
                    <a:pt x="25950" y="133545"/>
                  </a:cubicBezTo>
                  <a:cubicBezTo>
                    <a:pt x="17234" y="127738"/>
                    <a:pt x="11493" y="118324"/>
                    <a:pt x="6733" y="108840"/>
                  </a:cubicBezTo>
                  <a:cubicBezTo>
                    <a:pt x="1973" y="99356"/>
                    <a:pt x="-1806" y="89803"/>
                    <a:pt x="-4961" y="80025"/>
                  </a:cubicBezTo>
                  <a:cubicBezTo>
                    <a:pt x="-8116" y="70246"/>
                    <a:pt x="-10648" y="60243"/>
                    <a:pt x="-12891" y="50241"/>
                  </a:cubicBezTo>
                  <a:cubicBezTo>
                    <a:pt x="-15134" y="40239"/>
                    <a:pt x="-17087" y="30239"/>
                    <a:pt x="-18896" y="20241"/>
                  </a:cubicBezTo>
                  <a:cubicBezTo>
                    <a:pt x="-20705" y="10244"/>
                    <a:pt x="-22369" y="250"/>
                    <a:pt x="-23999" y="-9691"/>
                  </a:cubicBezTo>
                  <a:cubicBezTo>
                    <a:pt x="-25628" y="-19631"/>
                    <a:pt x="-27223" y="-29518"/>
                    <a:pt x="-28946" y="-39337"/>
                  </a:cubicBezTo>
                  <a:cubicBezTo>
                    <a:pt x="-30670" y="-49155"/>
                    <a:pt x="-32524" y="-58905"/>
                    <a:pt x="-34505" y="-68328"/>
                  </a:cubicBezTo>
                  <a:cubicBezTo>
                    <a:pt x="-36486" y="-77751"/>
                    <a:pt x="-38596" y="-86846"/>
                    <a:pt x="-41745" y="-95640"/>
                  </a:cubicBezTo>
                  <a:cubicBezTo>
                    <a:pt x="-44894" y="-104433"/>
                    <a:pt x="-49084" y="-112923"/>
                    <a:pt x="-51975" y="-116910"/>
                  </a:cubicBezTo>
                  <a:cubicBezTo>
                    <a:pt x="-54865" y="-120897"/>
                    <a:pt x="-56458" y="-120380"/>
                    <a:pt x="-58050" y="-119862"/>
                  </a:cubicBezTo>
                  <a:cubicBezTo>
                    <a:pt x="-74245" y="-114602"/>
                    <a:pt x="-86430" y="-130505"/>
                    <a:pt x="-86430" y="-143512"/>
                  </a:cubicBezTo>
                  <a:cubicBezTo>
                    <a:pt x="-86430" y="-156520"/>
                    <a:pt x="-73266" y="-174807"/>
                    <a:pt x="-58050" y="-167162"/>
                  </a:cubicBezTo>
                  <a:cubicBezTo>
                    <a:pt x="-41227" y="-158711"/>
                    <a:pt x="-24405" y="-150259"/>
                    <a:pt x="-15454" y="-13969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30" name="MMConnector"/>
            <p:cNvSpPr/>
            <p:nvPr/>
          </p:nvSpPr>
          <p:spPr>
            <a:xfrm>
              <a:off x="4507969" y="2411596"/>
              <a:ext cx="116100" cy="801950"/>
            </a:xfrm>
            <a:custGeom>
              <a:avLst/>
              <a:gdLst/>
              <a:ahLst/>
              <a:cxnLst/>
              <a:rect l="0" t="0" r="0" b="0"/>
              <a:pathLst>
                <a:path w="116100" h="801950">
                  <a:moveTo>
                    <a:pt x="-48269" y="376501"/>
                  </a:moveTo>
                  <a:cubicBezTo>
                    <a:pt x="-45269" y="369549"/>
                    <a:pt x="-42660" y="359140"/>
                    <a:pt x="-40600" y="349220"/>
                  </a:cubicBezTo>
                  <a:cubicBezTo>
                    <a:pt x="-38540" y="339300"/>
                    <a:pt x="-37028" y="329868"/>
                    <a:pt x="-35697" y="320181"/>
                  </a:cubicBezTo>
                  <a:cubicBezTo>
                    <a:pt x="-34365" y="310494"/>
                    <a:pt x="-33214" y="300551"/>
                    <a:pt x="-32208" y="290624"/>
                  </a:cubicBezTo>
                  <a:cubicBezTo>
                    <a:pt x="-31202" y="280696"/>
                    <a:pt x="-30342" y="270785"/>
                    <a:pt x="-29570" y="260842"/>
                  </a:cubicBezTo>
                  <a:cubicBezTo>
                    <a:pt x="-28798" y="250899"/>
                    <a:pt x="-28114" y="240925"/>
                    <a:pt x="-27493" y="230943"/>
                  </a:cubicBezTo>
                  <a:cubicBezTo>
                    <a:pt x="-26873" y="220962"/>
                    <a:pt x="-26316" y="210973"/>
                    <a:pt x="-25804" y="200976"/>
                  </a:cubicBezTo>
                  <a:cubicBezTo>
                    <a:pt x="-25292" y="190980"/>
                    <a:pt x="-24824" y="180975"/>
                    <a:pt x="-24388" y="170966"/>
                  </a:cubicBezTo>
                  <a:cubicBezTo>
                    <a:pt x="-23951" y="160957"/>
                    <a:pt x="-23547" y="150944"/>
                    <a:pt x="-23163" y="140927"/>
                  </a:cubicBezTo>
                  <a:cubicBezTo>
                    <a:pt x="-22780" y="130911"/>
                    <a:pt x="-22417" y="120891"/>
                    <a:pt x="-22068" y="110869"/>
                  </a:cubicBezTo>
                  <a:cubicBezTo>
                    <a:pt x="-21719" y="100846"/>
                    <a:pt x="-21382" y="90822"/>
                    <a:pt x="-21052" y="80796"/>
                  </a:cubicBezTo>
                  <a:cubicBezTo>
                    <a:pt x="-20721" y="70770"/>
                    <a:pt x="-20396" y="60742"/>
                    <a:pt x="-20071" y="50713"/>
                  </a:cubicBezTo>
                  <a:cubicBezTo>
                    <a:pt x="-19746" y="40684"/>
                    <a:pt x="-19420" y="30653"/>
                    <a:pt x="-19088" y="20622"/>
                  </a:cubicBezTo>
                  <a:cubicBezTo>
                    <a:pt x="-18755" y="10591"/>
                    <a:pt x="-18416" y="559"/>
                    <a:pt x="-18064" y="-9473"/>
                  </a:cubicBezTo>
                  <a:cubicBezTo>
                    <a:pt x="-17712" y="-19506"/>
                    <a:pt x="-17347" y="-29538"/>
                    <a:pt x="-16963" y="-39571"/>
                  </a:cubicBezTo>
                  <a:cubicBezTo>
                    <a:pt x="-16579" y="-49604"/>
                    <a:pt x="-16175" y="-59637"/>
                    <a:pt x="-15745" y="-69670"/>
                  </a:cubicBezTo>
                  <a:cubicBezTo>
                    <a:pt x="-15316" y="-79703"/>
                    <a:pt x="-14860" y="-89735"/>
                    <a:pt x="-14369" y="-99767"/>
                  </a:cubicBezTo>
                  <a:cubicBezTo>
                    <a:pt x="-13878" y="-109798"/>
                    <a:pt x="-13353" y="-119829"/>
                    <a:pt x="-12784" y="-129858"/>
                  </a:cubicBezTo>
                  <a:cubicBezTo>
                    <a:pt x="-12214" y="-139887"/>
                    <a:pt x="-11600" y="-149914"/>
                    <a:pt x="-10930" y="-159938"/>
                  </a:cubicBezTo>
                  <a:cubicBezTo>
                    <a:pt x="-10260" y="-169962"/>
                    <a:pt x="-9533" y="-179984"/>
                    <a:pt x="-8733" y="-190000"/>
                  </a:cubicBezTo>
                  <a:cubicBezTo>
                    <a:pt x="-7933" y="-200017"/>
                    <a:pt x="-7061" y="-210029"/>
                    <a:pt x="-6094" y="-220032"/>
                  </a:cubicBezTo>
                  <a:cubicBezTo>
                    <a:pt x="-5127" y="-230035"/>
                    <a:pt x="-4066" y="-240030"/>
                    <a:pt x="-2875" y="-250014"/>
                  </a:cubicBezTo>
                  <a:cubicBezTo>
                    <a:pt x="-1683" y="-259998"/>
                    <a:pt x="-362" y="-269972"/>
                    <a:pt x="1127" y="-279909"/>
                  </a:cubicBezTo>
                  <a:cubicBezTo>
                    <a:pt x="2617" y="-289845"/>
                    <a:pt x="4273" y="-299744"/>
                    <a:pt x="6239" y="-309644"/>
                  </a:cubicBezTo>
                  <a:cubicBezTo>
                    <a:pt x="8205" y="-319544"/>
                    <a:pt x="10480" y="-329446"/>
                    <a:pt x="13049" y="-339049"/>
                  </a:cubicBezTo>
                  <a:cubicBezTo>
                    <a:pt x="15619" y="-348652"/>
                    <a:pt x="18483" y="-357957"/>
                    <a:pt x="22820" y="-367618"/>
                  </a:cubicBezTo>
                  <a:cubicBezTo>
                    <a:pt x="27157" y="-377278"/>
                    <a:pt x="32967" y="-387294"/>
                    <a:pt x="39084" y="-392912"/>
                  </a:cubicBezTo>
                  <a:cubicBezTo>
                    <a:pt x="41252" y="-394904"/>
                    <a:pt x="43459" y="-396343"/>
                    <a:pt x="45691" y="-397426"/>
                  </a:cubicBezTo>
                  <a:cubicBezTo>
                    <a:pt x="53490" y="-401209"/>
                    <a:pt x="53479" y="-401106"/>
                    <a:pt x="45788" y="-397105"/>
                  </a:cubicBezTo>
                  <a:cubicBezTo>
                    <a:pt x="43636" y="-395985"/>
                    <a:pt x="41518" y="-394521"/>
                    <a:pt x="39453" y="-392529"/>
                  </a:cubicBezTo>
                  <a:cubicBezTo>
                    <a:pt x="33541" y="-386825"/>
                    <a:pt x="28059" y="-376790"/>
                    <a:pt x="24012" y="-367117"/>
                  </a:cubicBezTo>
                  <a:cubicBezTo>
                    <a:pt x="19964" y="-357444"/>
                    <a:pt x="17349" y="-348135"/>
                    <a:pt x="15036" y="-338531"/>
                  </a:cubicBezTo>
                  <a:cubicBezTo>
                    <a:pt x="12723" y="-328928"/>
                    <a:pt x="10712" y="-319030"/>
                    <a:pt x="9007" y="-309135"/>
                  </a:cubicBezTo>
                  <a:cubicBezTo>
                    <a:pt x="7301" y="-299241"/>
                    <a:pt x="5901" y="-289350"/>
                    <a:pt x="4669" y="-279422"/>
                  </a:cubicBezTo>
                  <a:cubicBezTo>
                    <a:pt x="3436" y="-269494"/>
                    <a:pt x="2371" y="-259529"/>
                    <a:pt x="1436" y="-249555"/>
                  </a:cubicBezTo>
                  <a:cubicBezTo>
                    <a:pt x="501" y="-239581"/>
                    <a:pt x="-304" y="-229598"/>
                    <a:pt x="-1016" y="-219606"/>
                  </a:cubicBezTo>
                  <a:cubicBezTo>
                    <a:pt x="-1727" y="-209614"/>
                    <a:pt x="-2345" y="-199613"/>
                    <a:pt x="-2890" y="-189608"/>
                  </a:cubicBezTo>
                  <a:cubicBezTo>
                    <a:pt x="-3435" y="-179603"/>
                    <a:pt x="-3907" y="-169593"/>
                    <a:pt x="-4322" y="-159580"/>
                  </a:cubicBezTo>
                  <a:cubicBezTo>
                    <a:pt x="-4738" y="-149567"/>
                    <a:pt x="-5098" y="-139551"/>
                    <a:pt x="-5413" y="-129533"/>
                  </a:cubicBezTo>
                  <a:cubicBezTo>
                    <a:pt x="-5728" y="-119514"/>
                    <a:pt x="-5999" y="-109494"/>
                    <a:pt x="-6236" y="-99472"/>
                  </a:cubicBezTo>
                  <a:cubicBezTo>
                    <a:pt x="-6472" y="-89450"/>
                    <a:pt x="-6674" y="-79426"/>
                    <a:pt x="-6850" y="-69402"/>
                  </a:cubicBezTo>
                  <a:cubicBezTo>
                    <a:pt x="-7026" y="-59377"/>
                    <a:pt x="-7176" y="-49351"/>
                    <a:pt x="-7306" y="-39324"/>
                  </a:cubicBezTo>
                  <a:cubicBezTo>
                    <a:pt x="-7436" y="-29297"/>
                    <a:pt x="-7547" y="-19268"/>
                    <a:pt x="-7646" y="-9239"/>
                  </a:cubicBezTo>
                  <a:cubicBezTo>
                    <a:pt x="-7744" y="790"/>
                    <a:pt x="-7830" y="10820"/>
                    <a:pt x="-7909" y="20852"/>
                  </a:cubicBezTo>
                  <a:cubicBezTo>
                    <a:pt x="-7987" y="30883"/>
                    <a:pt x="-8060" y="40915"/>
                    <a:pt x="-8132" y="50949"/>
                  </a:cubicBezTo>
                  <a:cubicBezTo>
                    <a:pt x="-8203" y="60983"/>
                    <a:pt x="-8274" y="71018"/>
                    <a:pt x="-8352" y="81054"/>
                  </a:cubicBezTo>
                  <a:cubicBezTo>
                    <a:pt x="-8429" y="91090"/>
                    <a:pt x="-8512" y="101128"/>
                    <a:pt x="-8608" y="111168"/>
                  </a:cubicBezTo>
                  <a:cubicBezTo>
                    <a:pt x="-8704" y="121207"/>
                    <a:pt x="-8813" y="131248"/>
                    <a:pt x="-8944" y="141292"/>
                  </a:cubicBezTo>
                  <a:cubicBezTo>
                    <a:pt x="-9074" y="151335"/>
                    <a:pt x="-9227" y="161381"/>
                    <a:pt x="-9410" y="171429"/>
                  </a:cubicBezTo>
                  <a:cubicBezTo>
                    <a:pt x="-9594" y="181478"/>
                    <a:pt x="-9809" y="191529"/>
                    <a:pt x="-10070" y="201583"/>
                  </a:cubicBezTo>
                  <a:cubicBezTo>
                    <a:pt x="-10332" y="211637"/>
                    <a:pt x="-10640" y="221695"/>
                    <a:pt x="-11007" y="231758"/>
                  </a:cubicBezTo>
                  <a:cubicBezTo>
                    <a:pt x="-11375" y="241822"/>
                    <a:pt x="-11801" y="251891"/>
                    <a:pt x="-12340" y="261962"/>
                  </a:cubicBezTo>
                  <a:cubicBezTo>
                    <a:pt x="-12879" y="272033"/>
                    <a:pt x="-13532" y="282105"/>
                    <a:pt x="-14250" y="292207"/>
                  </a:cubicBezTo>
                  <a:cubicBezTo>
                    <a:pt x="-14968" y="302309"/>
                    <a:pt x="-15752" y="312440"/>
                    <a:pt x="-17054" y="322517"/>
                  </a:cubicBezTo>
                  <a:cubicBezTo>
                    <a:pt x="-18357" y="332594"/>
                    <a:pt x="-20178" y="342616"/>
                    <a:pt x="-21411" y="352953"/>
                  </a:cubicBezTo>
                  <a:cubicBezTo>
                    <a:pt x="-22644" y="363290"/>
                    <a:pt x="-23290" y="373941"/>
                    <a:pt x="-29298" y="383753"/>
                  </a:cubicBezTo>
                  <a:cubicBezTo>
                    <a:pt x="-35307" y="393565"/>
                    <a:pt x="-46678" y="402537"/>
                    <a:pt x="-58050" y="411510"/>
                  </a:cubicBezTo>
                  <a:cubicBezTo>
                    <a:pt x="-64005" y="416209"/>
                    <a:pt x="-70692" y="406769"/>
                    <a:pt x="-70692" y="400975"/>
                  </a:cubicBezTo>
                  <a:cubicBezTo>
                    <a:pt x="-70692" y="395181"/>
                    <a:pt x="-63333" y="395883"/>
                    <a:pt x="-58050" y="390440"/>
                  </a:cubicBezTo>
                  <a:cubicBezTo>
                    <a:pt x="-54659" y="386946"/>
                    <a:pt x="-51268" y="383452"/>
                    <a:pt x="-48269" y="3765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32" name="MMConnector"/>
            <p:cNvSpPr/>
            <p:nvPr/>
          </p:nvSpPr>
          <p:spPr>
            <a:xfrm>
              <a:off x="5002469" y="197299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33941" y="22387"/>
                  </a:moveTo>
                  <a:cubicBezTo>
                    <a:pt x="-26224" y="18803"/>
                    <a:pt x="-18984" y="12195"/>
                    <a:pt x="-12174" y="5124"/>
                  </a:cubicBezTo>
                  <a:cubicBezTo>
                    <a:pt x="-5364" y="-1946"/>
                    <a:pt x="1016" y="-9480"/>
                    <a:pt x="8864" y="-16674"/>
                  </a:cubicBezTo>
                  <a:cubicBezTo>
                    <a:pt x="16712" y="-23869"/>
                    <a:pt x="26028" y="-30725"/>
                    <a:pt x="34470" y="-34160"/>
                  </a:cubicBezTo>
                  <a:cubicBezTo>
                    <a:pt x="38183" y="-35671"/>
                    <a:pt x="41727" y="-36520"/>
                    <a:pt x="45176" y="-36999"/>
                  </a:cubicBezTo>
                  <a:cubicBezTo>
                    <a:pt x="53763" y="-38190"/>
                    <a:pt x="53727" y="-37541"/>
                    <a:pt x="45414" y="-35082"/>
                  </a:cubicBezTo>
                  <a:cubicBezTo>
                    <a:pt x="42271" y="-34152"/>
                    <a:pt x="39119" y="-32888"/>
                    <a:pt x="35951" y="-31043"/>
                  </a:cubicBezTo>
                  <a:cubicBezTo>
                    <a:pt x="28524" y="-26717"/>
                    <a:pt x="21006" y="-19195"/>
                    <a:pt x="14674" y="-11386"/>
                  </a:cubicBezTo>
                  <a:cubicBezTo>
                    <a:pt x="8341" y="-3578"/>
                    <a:pt x="3194" y="4517"/>
                    <a:pt x="-2824" y="13055"/>
                  </a:cubicBezTo>
                  <a:cubicBezTo>
                    <a:pt x="-8842" y="21594"/>
                    <a:pt x="-15731" y="30576"/>
                    <a:pt x="-25080" y="36501"/>
                  </a:cubicBezTo>
                  <a:cubicBezTo>
                    <a:pt x="-34429" y="42426"/>
                    <a:pt x="-46240" y="45293"/>
                    <a:pt x="-58050" y="48160"/>
                  </a:cubicBezTo>
                  <a:cubicBezTo>
                    <a:pt x="-65421" y="49949"/>
                    <a:pt x="-70692" y="43419"/>
                    <a:pt x="-70692" y="37625"/>
                  </a:cubicBezTo>
                  <a:cubicBezTo>
                    <a:pt x="-70692" y="31831"/>
                    <a:pt x="-65618" y="27607"/>
                    <a:pt x="-58050" y="27090"/>
                  </a:cubicBezTo>
                  <a:cubicBezTo>
                    <a:pt x="-49854" y="26530"/>
                    <a:pt x="-41659" y="25971"/>
                    <a:pt x="-33941" y="2238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34" name="MMConnector"/>
            <p:cNvSpPr/>
            <p:nvPr/>
          </p:nvSpPr>
          <p:spPr>
            <a:xfrm>
              <a:off x="5002469" y="204824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25080" y="-36501"/>
                  </a:moveTo>
                  <a:cubicBezTo>
                    <a:pt x="-15731" y="-30576"/>
                    <a:pt x="-8842" y="-21594"/>
                    <a:pt x="-2824" y="-13055"/>
                  </a:cubicBezTo>
                  <a:cubicBezTo>
                    <a:pt x="3194" y="-4517"/>
                    <a:pt x="8341" y="3578"/>
                    <a:pt x="14674" y="11386"/>
                  </a:cubicBezTo>
                  <a:cubicBezTo>
                    <a:pt x="21006" y="19195"/>
                    <a:pt x="28524" y="26717"/>
                    <a:pt x="35951" y="31043"/>
                  </a:cubicBezTo>
                  <a:cubicBezTo>
                    <a:pt x="39119" y="32888"/>
                    <a:pt x="42271" y="34152"/>
                    <a:pt x="45414" y="35082"/>
                  </a:cubicBezTo>
                  <a:cubicBezTo>
                    <a:pt x="53727" y="37541"/>
                    <a:pt x="53763" y="38190"/>
                    <a:pt x="45176" y="36999"/>
                  </a:cubicBezTo>
                  <a:cubicBezTo>
                    <a:pt x="41727" y="36520"/>
                    <a:pt x="38183" y="35671"/>
                    <a:pt x="34470" y="34160"/>
                  </a:cubicBezTo>
                  <a:cubicBezTo>
                    <a:pt x="26028" y="30725"/>
                    <a:pt x="16712" y="23869"/>
                    <a:pt x="8864" y="16674"/>
                  </a:cubicBezTo>
                  <a:cubicBezTo>
                    <a:pt x="1016" y="9480"/>
                    <a:pt x="-5364" y="1946"/>
                    <a:pt x="-12174" y="-5124"/>
                  </a:cubicBezTo>
                  <a:cubicBezTo>
                    <a:pt x="-18984" y="-12195"/>
                    <a:pt x="-26224" y="-18803"/>
                    <a:pt x="-33941" y="-22387"/>
                  </a:cubicBezTo>
                  <a:cubicBezTo>
                    <a:pt x="-41659" y="-25971"/>
                    <a:pt x="-49854" y="-26530"/>
                    <a:pt x="-58050" y="-27090"/>
                  </a:cubicBezTo>
                  <a:cubicBezTo>
                    <a:pt x="-65618" y="-27607"/>
                    <a:pt x="-70692" y="-31831"/>
                    <a:pt x="-70692" y="-37625"/>
                  </a:cubicBezTo>
                  <a:cubicBezTo>
                    <a:pt x="-70692" y="-43419"/>
                    <a:pt x="-65421" y="-49949"/>
                    <a:pt x="-58050" y="-48160"/>
                  </a:cubicBezTo>
                  <a:cubicBezTo>
                    <a:pt x="-46240" y="-45293"/>
                    <a:pt x="-34429" y="-42426"/>
                    <a:pt x="-25080" y="-365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36" name="MMConnector"/>
            <p:cNvSpPr/>
            <p:nvPr/>
          </p:nvSpPr>
          <p:spPr>
            <a:xfrm>
              <a:off x="4507969" y="2599721"/>
              <a:ext cx="116100" cy="425700"/>
            </a:xfrm>
            <a:custGeom>
              <a:avLst/>
              <a:gdLst/>
              <a:ahLst/>
              <a:cxnLst/>
              <a:rect l="0" t="0" r="0" b="0"/>
              <a:pathLst>
                <a:path w="116100" h="425700">
                  <a:moveTo>
                    <a:pt x="-43919" y="191234"/>
                  </a:moveTo>
                  <a:cubicBezTo>
                    <a:pt x="-39913" y="185030"/>
                    <a:pt x="-36965" y="175061"/>
                    <a:pt x="-34657" y="165375"/>
                  </a:cubicBezTo>
                  <a:cubicBezTo>
                    <a:pt x="-32349" y="155690"/>
                    <a:pt x="-30682" y="146289"/>
                    <a:pt x="-29285" y="136624"/>
                  </a:cubicBezTo>
                  <a:cubicBezTo>
                    <a:pt x="-27888" y="126959"/>
                    <a:pt x="-26761" y="117031"/>
                    <a:pt x="-25793" y="107102"/>
                  </a:cubicBezTo>
                  <a:cubicBezTo>
                    <a:pt x="-24824" y="97172"/>
                    <a:pt x="-24014" y="87242"/>
                    <a:pt x="-23281" y="77279"/>
                  </a:cubicBezTo>
                  <a:cubicBezTo>
                    <a:pt x="-22549" y="67315"/>
                    <a:pt x="-21893" y="57318"/>
                    <a:pt x="-21264" y="47312"/>
                  </a:cubicBezTo>
                  <a:cubicBezTo>
                    <a:pt x="-20636" y="37306"/>
                    <a:pt x="-20034" y="27292"/>
                    <a:pt x="-19418" y="17270"/>
                  </a:cubicBezTo>
                  <a:cubicBezTo>
                    <a:pt x="-18802" y="7248"/>
                    <a:pt x="-18170" y="-2782"/>
                    <a:pt x="-17483" y="-12813"/>
                  </a:cubicBezTo>
                  <a:cubicBezTo>
                    <a:pt x="-16796" y="-22845"/>
                    <a:pt x="-16054" y="-32878"/>
                    <a:pt x="-15211" y="-42909"/>
                  </a:cubicBezTo>
                  <a:cubicBezTo>
                    <a:pt x="-14368" y="-52940"/>
                    <a:pt x="-13425" y="-62968"/>
                    <a:pt x="-12314" y="-72984"/>
                  </a:cubicBezTo>
                  <a:cubicBezTo>
                    <a:pt x="-11203" y="-83001"/>
                    <a:pt x="-9923" y="-93006"/>
                    <a:pt x="-8410" y="-102979"/>
                  </a:cubicBezTo>
                  <a:cubicBezTo>
                    <a:pt x="-6898" y="-112952"/>
                    <a:pt x="-5153" y="-122893"/>
                    <a:pt x="-2907" y="-132761"/>
                  </a:cubicBezTo>
                  <a:cubicBezTo>
                    <a:pt x="-662" y="-142629"/>
                    <a:pt x="2085" y="-152425"/>
                    <a:pt x="5260" y="-161975"/>
                  </a:cubicBezTo>
                  <a:cubicBezTo>
                    <a:pt x="8436" y="-171525"/>
                    <a:pt x="12042" y="-180829"/>
                    <a:pt x="18333" y="-189386"/>
                  </a:cubicBezTo>
                  <a:cubicBezTo>
                    <a:pt x="24623" y="-197944"/>
                    <a:pt x="33599" y="-205755"/>
                    <a:pt x="40667" y="-209541"/>
                  </a:cubicBezTo>
                  <a:cubicBezTo>
                    <a:pt x="42307" y="-210419"/>
                    <a:pt x="43844" y="-211081"/>
                    <a:pt x="45303" y="-211577"/>
                  </a:cubicBezTo>
                  <a:cubicBezTo>
                    <a:pt x="53511" y="-214365"/>
                    <a:pt x="53447" y="-214136"/>
                    <a:pt x="45376" y="-210972"/>
                  </a:cubicBezTo>
                  <a:cubicBezTo>
                    <a:pt x="43988" y="-210428"/>
                    <a:pt x="42536" y="-209726"/>
                    <a:pt x="41001" y="-208817"/>
                  </a:cubicBezTo>
                  <a:cubicBezTo>
                    <a:pt x="34248" y="-204822"/>
                    <a:pt x="25891" y="-196849"/>
                    <a:pt x="20149" y="-188240"/>
                  </a:cubicBezTo>
                  <a:cubicBezTo>
                    <a:pt x="14408" y="-179631"/>
                    <a:pt x="11283" y="-170387"/>
                    <a:pt x="8587" y="-160887"/>
                  </a:cubicBezTo>
                  <a:cubicBezTo>
                    <a:pt x="5891" y="-151388"/>
                    <a:pt x="3625" y="-141633"/>
                    <a:pt x="1850" y="-131811"/>
                  </a:cubicBezTo>
                  <a:cubicBezTo>
                    <a:pt x="76" y="-121990"/>
                    <a:pt x="-1207" y="-112101"/>
                    <a:pt x="-2259" y="-102178"/>
                  </a:cubicBezTo>
                  <a:cubicBezTo>
                    <a:pt x="-3312" y="-92254"/>
                    <a:pt x="-4134" y="-82295"/>
                    <a:pt x="-4789" y="-72321"/>
                  </a:cubicBezTo>
                  <a:cubicBezTo>
                    <a:pt x="-5444" y="-62348"/>
                    <a:pt x="-5932" y="-52359"/>
                    <a:pt x="-6322" y="-42361"/>
                  </a:cubicBezTo>
                  <a:cubicBezTo>
                    <a:pt x="-6711" y="-32363"/>
                    <a:pt x="-7002" y="-22356"/>
                    <a:pt x="-7237" y="-12342"/>
                  </a:cubicBezTo>
                  <a:cubicBezTo>
                    <a:pt x="-7472" y="-2328"/>
                    <a:pt x="-7651" y="7694"/>
                    <a:pt x="-7818" y="17722"/>
                  </a:cubicBezTo>
                  <a:cubicBezTo>
                    <a:pt x="-7984" y="27751"/>
                    <a:pt x="-8137" y="37786"/>
                    <a:pt x="-8314" y="47834"/>
                  </a:cubicBezTo>
                  <a:cubicBezTo>
                    <a:pt x="-8491" y="57882"/>
                    <a:pt x="-8691" y="67944"/>
                    <a:pt x="-8988" y="78007"/>
                  </a:cubicBezTo>
                  <a:cubicBezTo>
                    <a:pt x="-9285" y="88071"/>
                    <a:pt x="-9679" y="98137"/>
                    <a:pt x="-10173" y="108269"/>
                  </a:cubicBezTo>
                  <a:cubicBezTo>
                    <a:pt x="-10666" y="118402"/>
                    <a:pt x="-11260" y="128601"/>
                    <a:pt x="-12393" y="138670"/>
                  </a:cubicBezTo>
                  <a:cubicBezTo>
                    <a:pt x="-13526" y="148739"/>
                    <a:pt x="-15199" y="158678"/>
                    <a:pt x="-16716" y="169310"/>
                  </a:cubicBezTo>
                  <a:cubicBezTo>
                    <a:pt x="-18233" y="179942"/>
                    <a:pt x="-19594" y="191266"/>
                    <a:pt x="-26457" y="200394"/>
                  </a:cubicBezTo>
                  <a:cubicBezTo>
                    <a:pt x="-33320" y="209522"/>
                    <a:pt x="-45685" y="216453"/>
                    <a:pt x="-58050" y="223385"/>
                  </a:cubicBezTo>
                  <a:cubicBezTo>
                    <a:pt x="-64666" y="227094"/>
                    <a:pt x="-70692" y="218644"/>
                    <a:pt x="-70692" y="212850"/>
                  </a:cubicBezTo>
                  <a:cubicBezTo>
                    <a:pt x="-70692" y="207056"/>
                    <a:pt x="-64884" y="205606"/>
                    <a:pt x="-58050" y="202315"/>
                  </a:cubicBezTo>
                  <a:cubicBezTo>
                    <a:pt x="-52987" y="199876"/>
                    <a:pt x="-47924" y="197438"/>
                    <a:pt x="-43919" y="191234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38" name="MMConnector"/>
            <p:cNvSpPr/>
            <p:nvPr/>
          </p:nvSpPr>
          <p:spPr>
            <a:xfrm>
              <a:off x="5011069" y="2311621"/>
              <a:ext cx="116100" cy="150500"/>
            </a:xfrm>
            <a:custGeom>
              <a:avLst/>
              <a:gdLst/>
              <a:ahLst/>
              <a:cxnLst/>
              <a:rect l="0" t="0" r="0" b="0"/>
              <a:pathLst>
                <a:path w="116100" h="150500">
                  <a:moveTo>
                    <a:pt x="-38268" y="57002"/>
                  </a:moveTo>
                  <a:cubicBezTo>
                    <a:pt x="-32408" y="51956"/>
                    <a:pt x="-27647" y="43198"/>
                    <a:pt x="-23530" y="34259"/>
                  </a:cubicBezTo>
                  <a:cubicBezTo>
                    <a:pt x="-19414" y="25320"/>
                    <a:pt x="-15941" y="16201"/>
                    <a:pt x="-12442" y="6852"/>
                  </a:cubicBezTo>
                  <a:cubicBezTo>
                    <a:pt x="-8943" y="-2497"/>
                    <a:pt x="-5417" y="-12077"/>
                    <a:pt x="-1613" y="-21475"/>
                  </a:cubicBezTo>
                  <a:cubicBezTo>
                    <a:pt x="2190" y="-30873"/>
                    <a:pt x="6271" y="-40090"/>
                    <a:pt x="12339" y="-48867"/>
                  </a:cubicBezTo>
                  <a:cubicBezTo>
                    <a:pt x="18407" y="-57643"/>
                    <a:pt x="26462" y="-65980"/>
                    <a:pt x="34411" y="-70304"/>
                  </a:cubicBezTo>
                  <a:cubicBezTo>
                    <a:pt x="38031" y="-72273"/>
                    <a:pt x="41629" y="-73410"/>
                    <a:pt x="45215" y="-74093"/>
                  </a:cubicBezTo>
                  <a:cubicBezTo>
                    <a:pt x="53730" y="-75717"/>
                    <a:pt x="53706" y="-75248"/>
                    <a:pt x="45412" y="-72728"/>
                  </a:cubicBezTo>
                  <a:cubicBezTo>
                    <a:pt x="42094" y="-71719"/>
                    <a:pt x="38832" y="-70308"/>
                    <a:pt x="35672" y="-68171"/>
                  </a:cubicBezTo>
                  <a:cubicBezTo>
                    <a:pt x="28558" y="-63359"/>
                    <a:pt x="21960" y="-54868"/>
                    <a:pt x="17145" y="-46037"/>
                  </a:cubicBezTo>
                  <a:cubicBezTo>
                    <a:pt x="12329" y="-37206"/>
                    <a:pt x="9295" y="-28035"/>
                    <a:pt x="6556" y="-18555"/>
                  </a:cubicBezTo>
                  <a:cubicBezTo>
                    <a:pt x="3817" y="-9075"/>
                    <a:pt x="1374" y="715"/>
                    <a:pt x="-1206" y="10371"/>
                  </a:cubicBezTo>
                  <a:cubicBezTo>
                    <a:pt x="-3786" y="20028"/>
                    <a:pt x="-6504" y="29552"/>
                    <a:pt x="-9750" y="39855"/>
                  </a:cubicBezTo>
                  <a:cubicBezTo>
                    <a:pt x="-12997" y="50158"/>
                    <a:pt x="-16772" y="61239"/>
                    <a:pt x="-24910" y="69024"/>
                  </a:cubicBezTo>
                  <a:cubicBezTo>
                    <a:pt x="-33048" y="76809"/>
                    <a:pt x="-45549" y="81297"/>
                    <a:pt x="-58050" y="85785"/>
                  </a:cubicBezTo>
                  <a:cubicBezTo>
                    <a:pt x="-65189" y="88348"/>
                    <a:pt x="-70692" y="81044"/>
                    <a:pt x="-70692" y="75250"/>
                  </a:cubicBezTo>
                  <a:cubicBezTo>
                    <a:pt x="-70692" y="69456"/>
                    <a:pt x="-65500" y="66142"/>
                    <a:pt x="-58050" y="64715"/>
                  </a:cubicBezTo>
                  <a:cubicBezTo>
                    <a:pt x="-51090" y="63381"/>
                    <a:pt x="-44129" y="62048"/>
                    <a:pt x="-38268" y="57002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x="5011069" y="2386871"/>
              <a:ext cx="116100" cy="4300"/>
            </a:xfrm>
            <a:custGeom>
              <a:avLst/>
              <a:gdLst/>
              <a:ahLst/>
              <a:cxnLst/>
              <a:rect l="0" t="0" r="0" b="0"/>
              <a:pathLst>
                <a:path w="116100" h="4300">
                  <a:moveTo>
                    <a:pt x="45203" y="1166"/>
                  </a:moveTo>
                  <a:lnTo>
                    <a:pt x="-45203" y="9369"/>
                  </a:lnTo>
                  <a:cubicBezTo>
                    <a:pt x="-53836" y="10153"/>
                    <a:pt x="-64583" y="12749"/>
                    <a:pt x="-69144" y="5377"/>
                  </a:cubicBezTo>
                  <a:cubicBezTo>
                    <a:pt x="-70145" y="3759"/>
                    <a:pt x="-70692" y="1899"/>
                    <a:pt x="-70692" y="0"/>
                  </a:cubicBezTo>
                  <a:cubicBezTo>
                    <a:pt x="-70692" y="-1899"/>
                    <a:pt x="-70145" y="-3759"/>
                    <a:pt x="-69144" y="-5377"/>
                  </a:cubicBezTo>
                  <a:cubicBezTo>
                    <a:pt x="-64583" y="-12749"/>
                    <a:pt x="-53836" y="-10153"/>
                    <a:pt x="-45203" y="-9369"/>
                  </a:cubicBezTo>
                  <a:lnTo>
                    <a:pt x="45203" y="-1166"/>
                  </a:lnTo>
                  <a:cubicBezTo>
                    <a:pt x="53836" y="-382"/>
                    <a:pt x="53836" y="382"/>
                    <a:pt x="45203" y="1166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5011069" y="2462121"/>
              <a:ext cx="116100" cy="150500"/>
            </a:xfrm>
            <a:custGeom>
              <a:avLst/>
              <a:gdLst/>
              <a:ahLst/>
              <a:cxnLst/>
              <a:rect l="0" t="0" r="0" b="0"/>
              <a:pathLst>
                <a:path w="116100" h="150500">
                  <a:moveTo>
                    <a:pt x="-24910" y="-69024"/>
                  </a:moveTo>
                  <a:cubicBezTo>
                    <a:pt x="-16772" y="-61239"/>
                    <a:pt x="-12997" y="-50158"/>
                    <a:pt x="-9750" y="-39855"/>
                  </a:cubicBezTo>
                  <a:cubicBezTo>
                    <a:pt x="-6504" y="-29552"/>
                    <a:pt x="-3786" y="-20028"/>
                    <a:pt x="-1206" y="-10371"/>
                  </a:cubicBezTo>
                  <a:cubicBezTo>
                    <a:pt x="1374" y="-715"/>
                    <a:pt x="3817" y="9075"/>
                    <a:pt x="6556" y="18555"/>
                  </a:cubicBezTo>
                  <a:cubicBezTo>
                    <a:pt x="9295" y="28035"/>
                    <a:pt x="12329" y="37206"/>
                    <a:pt x="17145" y="46037"/>
                  </a:cubicBezTo>
                  <a:cubicBezTo>
                    <a:pt x="21960" y="54868"/>
                    <a:pt x="28558" y="63359"/>
                    <a:pt x="35672" y="68171"/>
                  </a:cubicBezTo>
                  <a:cubicBezTo>
                    <a:pt x="38832" y="70308"/>
                    <a:pt x="42094" y="71719"/>
                    <a:pt x="45412" y="72728"/>
                  </a:cubicBezTo>
                  <a:cubicBezTo>
                    <a:pt x="53706" y="75248"/>
                    <a:pt x="53730" y="75717"/>
                    <a:pt x="45215" y="74093"/>
                  </a:cubicBezTo>
                  <a:cubicBezTo>
                    <a:pt x="41629" y="73410"/>
                    <a:pt x="38031" y="72273"/>
                    <a:pt x="34411" y="70304"/>
                  </a:cubicBezTo>
                  <a:cubicBezTo>
                    <a:pt x="26462" y="65980"/>
                    <a:pt x="18407" y="57643"/>
                    <a:pt x="12339" y="48867"/>
                  </a:cubicBezTo>
                  <a:cubicBezTo>
                    <a:pt x="6271" y="40090"/>
                    <a:pt x="2190" y="30873"/>
                    <a:pt x="-1613" y="21475"/>
                  </a:cubicBezTo>
                  <a:cubicBezTo>
                    <a:pt x="-5417" y="12077"/>
                    <a:pt x="-8943" y="2497"/>
                    <a:pt x="-12442" y="-6852"/>
                  </a:cubicBezTo>
                  <a:cubicBezTo>
                    <a:pt x="-15941" y="-16201"/>
                    <a:pt x="-19414" y="-25320"/>
                    <a:pt x="-23530" y="-34259"/>
                  </a:cubicBezTo>
                  <a:cubicBezTo>
                    <a:pt x="-27647" y="-43198"/>
                    <a:pt x="-32408" y="-51956"/>
                    <a:pt x="-38268" y="-57002"/>
                  </a:cubicBezTo>
                  <a:cubicBezTo>
                    <a:pt x="-44129" y="-62048"/>
                    <a:pt x="-51090" y="-63381"/>
                    <a:pt x="-58050" y="-64715"/>
                  </a:cubicBezTo>
                  <a:cubicBezTo>
                    <a:pt x="-65500" y="-66142"/>
                    <a:pt x="-70692" y="-69456"/>
                    <a:pt x="-70692" y="-75250"/>
                  </a:cubicBezTo>
                  <a:cubicBezTo>
                    <a:pt x="-70692" y="-81044"/>
                    <a:pt x="-65189" y="-88348"/>
                    <a:pt x="-58050" y="-85785"/>
                  </a:cubicBezTo>
                  <a:cubicBezTo>
                    <a:pt x="-45549" y="-81297"/>
                    <a:pt x="-33048" y="-76809"/>
                    <a:pt x="-24910" y="-69024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4507969" y="2787846"/>
              <a:ext cx="116100" cy="49450"/>
            </a:xfrm>
            <a:custGeom>
              <a:avLst/>
              <a:gdLst/>
              <a:ahLst/>
              <a:cxnLst/>
              <a:rect l="0" t="0" r="0" b="0"/>
              <a:pathLst>
                <a:path w="116100" h="49450">
                  <a:moveTo>
                    <a:pt x="-31874" y="11401"/>
                  </a:moveTo>
                  <a:cubicBezTo>
                    <a:pt x="-23192" y="8936"/>
                    <a:pt x="-14576" y="4168"/>
                    <a:pt x="-6357" y="-1173"/>
                  </a:cubicBezTo>
                  <a:cubicBezTo>
                    <a:pt x="1862" y="-6514"/>
                    <a:pt x="9685" y="-12429"/>
                    <a:pt x="19915" y="-16757"/>
                  </a:cubicBezTo>
                  <a:cubicBezTo>
                    <a:pt x="28318" y="-20312"/>
                    <a:pt x="38345" y="-22796"/>
                    <a:pt x="45403" y="-24160"/>
                  </a:cubicBezTo>
                  <a:cubicBezTo>
                    <a:pt x="53914" y="-25804"/>
                    <a:pt x="53772" y="-25103"/>
                    <a:pt x="45643" y="-22093"/>
                  </a:cubicBezTo>
                  <a:cubicBezTo>
                    <a:pt x="39222" y="-19715"/>
                    <a:pt x="30361" y="-15890"/>
                    <a:pt x="23137" y="-11339"/>
                  </a:cubicBezTo>
                  <a:cubicBezTo>
                    <a:pt x="14215" y="-5720"/>
                    <a:pt x="7790" y="1004"/>
                    <a:pt x="310" y="7858"/>
                  </a:cubicBezTo>
                  <a:cubicBezTo>
                    <a:pt x="-7170" y="14712"/>
                    <a:pt x="-15703" y="21695"/>
                    <a:pt x="-25606" y="26283"/>
                  </a:cubicBezTo>
                  <a:cubicBezTo>
                    <a:pt x="-35508" y="30872"/>
                    <a:pt x="-46779" y="33066"/>
                    <a:pt x="-58050" y="35260"/>
                  </a:cubicBezTo>
                  <a:cubicBezTo>
                    <a:pt x="-65495" y="36709"/>
                    <a:pt x="-70692" y="30519"/>
                    <a:pt x="-70692" y="24725"/>
                  </a:cubicBezTo>
                  <a:cubicBezTo>
                    <a:pt x="-70692" y="18931"/>
                    <a:pt x="-65634" y="14330"/>
                    <a:pt x="-58050" y="14190"/>
                  </a:cubicBezTo>
                  <a:cubicBezTo>
                    <a:pt x="-49303" y="14028"/>
                    <a:pt x="-40555" y="13867"/>
                    <a:pt x="-31874" y="114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x="5544269" y="272549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33941" y="22387"/>
                  </a:moveTo>
                  <a:cubicBezTo>
                    <a:pt x="-26224" y="18803"/>
                    <a:pt x="-18984" y="12195"/>
                    <a:pt x="-12174" y="5124"/>
                  </a:cubicBezTo>
                  <a:cubicBezTo>
                    <a:pt x="-5364" y="-1946"/>
                    <a:pt x="1016" y="-9480"/>
                    <a:pt x="8864" y="-16674"/>
                  </a:cubicBezTo>
                  <a:cubicBezTo>
                    <a:pt x="16712" y="-23869"/>
                    <a:pt x="26028" y="-30725"/>
                    <a:pt x="34470" y="-34160"/>
                  </a:cubicBezTo>
                  <a:cubicBezTo>
                    <a:pt x="38183" y="-35671"/>
                    <a:pt x="41727" y="-36520"/>
                    <a:pt x="45176" y="-36999"/>
                  </a:cubicBezTo>
                  <a:cubicBezTo>
                    <a:pt x="53763" y="-38190"/>
                    <a:pt x="53727" y="-37541"/>
                    <a:pt x="45414" y="-35082"/>
                  </a:cubicBezTo>
                  <a:cubicBezTo>
                    <a:pt x="42271" y="-34152"/>
                    <a:pt x="39119" y="-32888"/>
                    <a:pt x="35951" y="-31043"/>
                  </a:cubicBezTo>
                  <a:cubicBezTo>
                    <a:pt x="28524" y="-26717"/>
                    <a:pt x="21006" y="-19195"/>
                    <a:pt x="14674" y="-11386"/>
                  </a:cubicBezTo>
                  <a:cubicBezTo>
                    <a:pt x="8341" y="-3578"/>
                    <a:pt x="3194" y="4517"/>
                    <a:pt x="-2824" y="13055"/>
                  </a:cubicBezTo>
                  <a:cubicBezTo>
                    <a:pt x="-8842" y="21594"/>
                    <a:pt x="-15731" y="30576"/>
                    <a:pt x="-25080" y="36501"/>
                  </a:cubicBezTo>
                  <a:cubicBezTo>
                    <a:pt x="-34429" y="42426"/>
                    <a:pt x="-46240" y="45293"/>
                    <a:pt x="-58050" y="48160"/>
                  </a:cubicBezTo>
                  <a:cubicBezTo>
                    <a:pt x="-65421" y="49949"/>
                    <a:pt x="-70692" y="43419"/>
                    <a:pt x="-70692" y="37625"/>
                  </a:cubicBezTo>
                  <a:cubicBezTo>
                    <a:pt x="-70692" y="31831"/>
                    <a:pt x="-65618" y="27607"/>
                    <a:pt x="-58050" y="27090"/>
                  </a:cubicBezTo>
                  <a:cubicBezTo>
                    <a:pt x="-49854" y="26530"/>
                    <a:pt x="-41659" y="25971"/>
                    <a:pt x="-33941" y="2238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5544269" y="280074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25080" y="-36501"/>
                  </a:moveTo>
                  <a:cubicBezTo>
                    <a:pt x="-15731" y="-30576"/>
                    <a:pt x="-8842" y="-21594"/>
                    <a:pt x="-2824" y="-13055"/>
                  </a:cubicBezTo>
                  <a:cubicBezTo>
                    <a:pt x="3194" y="-4517"/>
                    <a:pt x="8341" y="3578"/>
                    <a:pt x="14674" y="11386"/>
                  </a:cubicBezTo>
                  <a:cubicBezTo>
                    <a:pt x="21006" y="19195"/>
                    <a:pt x="28524" y="26717"/>
                    <a:pt x="35951" y="31043"/>
                  </a:cubicBezTo>
                  <a:cubicBezTo>
                    <a:pt x="39119" y="32888"/>
                    <a:pt x="42271" y="34152"/>
                    <a:pt x="45414" y="35082"/>
                  </a:cubicBezTo>
                  <a:cubicBezTo>
                    <a:pt x="53727" y="37541"/>
                    <a:pt x="53763" y="38190"/>
                    <a:pt x="45176" y="36999"/>
                  </a:cubicBezTo>
                  <a:cubicBezTo>
                    <a:pt x="41727" y="36520"/>
                    <a:pt x="38183" y="35671"/>
                    <a:pt x="34470" y="34160"/>
                  </a:cubicBezTo>
                  <a:cubicBezTo>
                    <a:pt x="26028" y="30725"/>
                    <a:pt x="16712" y="23869"/>
                    <a:pt x="8864" y="16674"/>
                  </a:cubicBezTo>
                  <a:cubicBezTo>
                    <a:pt x="1016" y="9480"/>
                    <a:pt x="-5364" y="1946"/>
                    <a:pt x="-12174" y="-5124"/>
                  </a:cubicBezTo>
                  <a:cubicBezTo>
                    <a:pt x="-18984" y="-12195"/>
                    <a:pt x="-26224" y="-18803"/>
                    <a:pt x="-33941" y="-22387"/>
                  </a:cubicBezTo>
                  <a:cubicBezTo>
                    <a:pt x="-41659" y="-25971"/>
                    <a:pt x="-49854" y="-26530"/>
                    <a:pt x="-58050" y="-27090"/>
                  </a:cubicBezTo>
                  <a:cubicBezTo>
                    <a:pt x="-65618" y="-27607"/>
                    <a:pt x="-70692" y="-31831"/>
                    <a:pt x="-70692" y="-37625"/>
                  </a:cubicBezTo>
                  <a:cubicBezTo>
                    <a:pt x="-70692" y="-43419"/>
                    <a:pt x="-65421" y="-49949"/>
                    <a:pt x="-58050" y="-48160"/>
                  </a:cubicBezTo>
                  <a:cubicBezTo>
                    <a:pt x="-46240" y="-45293"/>
                    <a:pt x="-34429" y="-42426"/>
                    <a:pt x="-25080" y="-365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4507969" y="2938346"/>
              <a:ext cx="116100" cy="251550"/>
            </a:xfrm>
            <a:custGeom>
              <a:avLst/>
              <a:gdLst/>
              <a:ahLst/>
              <a:cxnLst/>
              <a:rect l="0" t="0" r="0" b="0"/>
              <a:pathLst>
                <a:path w="116100" h="251550">
                  <a:moveTo>
                    <a:pt x="-25394" y="-116351"/>
                  </a:moveTo>
                  <a:cubicBezTo>
                    <a:pt x="-17981" y="-107753"/>
                    <a:pt x="-15775" y="-96237"/>
                    <a:pt x="-13769" y="-85564"/>
                  </a:cubicBezTo>
                  <a:cubicBezTo>
                    <a:pt x="-11763" y="-74891"/>
                    <a:pt x="-9957" y="-65060"/>
                    <a:pt x="-8604" y="-55072"/>
                  </a:cubicBezTo>
                  <a:cubicBezTo>
                    <a:pt x="-7252" y="-45084"/>
                    <a:pt x="-6354" y="-34940"/>
                    <a:pt x="-5475" y="-24882"/>
                  </a:cubicBezTo>
                  <a:cubicBezTo>
                    <a:pt x="-4597" y="-14823"/>
                    <a:pt x="-3738" y="-4851"/>
                    <a:pt x="-2794" y="5096"/>
                  </a:cubicBezTo>
                  <a:cubicBezTo>
                    <a:pt x="-1850" y="15042"/>
                    <a:pt x="-822" y="24964"/>
                    <a:pt x="501" y="34848"/>
                  </a:cubicBezTo>
                  <a:cubicBezTo>
                    <a:pt x="1824" y="44733"/>
                    <a:pt x="3442" y="54579"/>
                    <a:pt x="5613" y="64191"/>
                  </a:cubicBezTo>
                  <a:cubicBezTo>
                    <a:pt x="7785" y="73802"/>
                    <a:pt x="10510" y="83178"/>
                    <a:pt x="14577" y="92372"/>
                  </a:cubicBezTo>
                  <a:cubicBezTo>
                    <a:pt x="18644" y="101566"/>
                    <a:pt x="24052" y="110579"/>
                    <a:pt x="31521" y="116116"/>
                  </a:cubicBezTo>
                  <a:cubicBezTo>
                    <a:pt x="35669" y="119191"/>
                    <a:pt x="40454" y="121194"/>
                    <a:pt x="45521" y="122720"/>
                  </a:cubicBezTo>
                  <a:cubicBezTo>
                    <a:pt x="53821" y="125221"/>
                    <a:pt x="53793" y="125519"/>
                    <a:pt x="45334" y="123622"/>
                  </a:cubicBezTo>
                  <a:cubicBezTo>
                    <a:pt x="39977" y="122421"/>
                    <a:pt x="34858" y="120689"/>
                    <a:pt x="30283" y="117741"/>
                  </a:cubicBezTo>
                  <a:cubicBezTo>
                    <a:pt x="22170" y="112512"/>
                    <a:pt x="15772" y="103458"/>
                    <a:pt x="10844" y="94201"/>
                  </a:cubicBezTo>
                  <a:cubicBezTo>
                    <a:pt x="5916" y="84944"/>
                    <a:pt x="2458" y="75485"/>
                    <a:pt x="-449" y="65795"/>
                  </a:cubicBezTo>
                  <a:cubicBezTo>
                    <a:pt x="-3357" y="56105"/>
                    <a:pt x="-5714" y="46186"/>
                    <a:pt x="-7765" y="36255"/>
                  </a:cubicBezTo>
                  <a:cubicBezTo>
                    <a:pt x="-9816" y="26324"/>
                    <a:pt x="-11562" y="16380"/>
                    <a:pt x="-13206" y="6449"/>
                  </a:cubicBezTo>
                  <a:cubicBezTo>
                    <a:pt x="-14850" y="-3483"/>
                    <a:pt x="-16392" y="-13403"/>
                    <a:pt x="-17990" y="-23309"/>
                  </a:cubicBezTo>
                  <a:cubicBezTo>
                    <a:pt x="-19589" y="-33216"/>
                    <a:pt x="-21244" y="-43109"/>
                    <a:pt x="-23147" y="-52743"/>
                  </a:cubicBezTo>
                  <a:cubicBezTo>
                    <a:pt x="-25049" y="-62377"/>
                    <a:pt x="-27198" y="-71753"/>
                    <a:pt x="-30037" y="-81205"/>
                  </a:cubicBezTo>
                  <a:cubicBezTo>
                    <a:pt x="-32876" y="-90657"/>
                    <a:pt x="-36405" y="-100185"/>
                    <a:pt x="-41189" y="-105870"/>
                  </a:cubicBezTo>
                  <a:cubicBezTo>
                    <a:pt x="-45973" y="-111556"/>
                    <a:pt x="-52011" y="-113398"/>
                    <a:pt x="-58050" y="-115240"/>
                  </a:cubicBezTo>
                  <a:cubicBezTo>
                    <a:pt x="-65305" y="-117453"/>
                    <a:pt x="-70692" y="-119981"/>
                    <a:pt x="-70692" y="-125775"/>
                  </a:cubicBezTo>
                  <a:cubicBezTo>
                    <a:pt x="-70692" y="-131569"/>
                    <a:pt x="-64967" y="-139423"/>
                    <a:pt x="-58050" y="-136310"/>
                  </a:cubicBezTo>
                  <a:cubicBezTo>
                    <a:pt x="-45429" y="-130629"/>
                    <a:pt x="-32807" y="-124949"/>
                    <a:pt x="-25394" y="-11635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5570069" y="302649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33941" y="22387"/>
                  </a:moveTo>
                  <a:cubicBezTo>
                    <a:pt x="-26224" y="18803"/>
                    <a:pt x="-18984" y="12195"/>
                    <a:pt x="-12174" y="5124"/>
                  </a:cubicBezTo>
                  <a:cubicBezTo>
                    <a:pt x="-5364" y="-1946"/>
                    <a:pt x="1016" y="-9480"/>
                    <a:pt x="8864" y="-16674"/>
                  </a:cubicBezTo>
                  <a:cubicBezTo>
                    <a:pt x="16712" y="-23869"/>
                    <a:pt x="26028" y="-30725"/>
                    <a:pt x="34470" y="-34160"/>
                  </a:cubicBezTo>
                  <a:cubicBezTo>
                    <a:pt x="38183" y="-35671"/>
                    <a:pt x="41727" y="-36520"/>
                    <a:pt x="45176" y="-36999"/>
                  </a:cubicBezTo>
                  <a:cubicBezTo>
                    <a:pt x="53763" y="-38190"/>
                    <a:pt x="53727" y="-37541"/>
                    <a:pt x="45414" y="-35082"/>
                  </a:cubicBezTo>
                  <a:cubicBezTo>
                    <a:pt x="42271" y="-34152"/>
                    <a:pt x="39119" y="-32888"/>
                    <a:pt x="35951" y="-31043"/>
                  </a:cubicBezTo>
                  <a:cubicBezTo>
                    <a:pt x="28524" y="-26717"/>
                    <a:pt x="21006" y="-19195"/>
                    <a:pt x="14674" y="-11386"/>
                  </a:cubicBezTo>
                  <a:cubicBezTo>
                    <a:pt x="8341" y="-3578"/>
                    <a:pt x="3194" y="4517"/>
                    <a:pt x="-2824" y="13055"/>
                  </a:cubicBezTo>
                  <a:cubicBezTo>
                    <a:pt x="-8842" y="21594"/>
                    <a:pt x="-15731" y="30576"/>
                    <a:pt x="-25080" y="36501"/>
                  </a:cubicBezTo>
                  <a:cubicBezTo>
                    <a:pt x="-34429" y="42426"/>
                    <a:pt x="-46240" y="45293"/>
                    <a:pt x="-58050" y="48160"/>
                  </a:cubicBezTo>
                  <a:cubicBezTo>
                    <a:pt x="-65421" y="49949"/>
                    <a:pt x="-70692" y="43419"/>
                    <a:pt x="-70692" y="37625"/>
                  </a:cubicBezTo>
                  <a:cubicBezTo>
                    <a:pt x="-70692" y="31831"/>
                    <a:pt x="-65618" y="27607"/>
                    <a:pt x="-58050" y="27090"/>
                  </a:cubicBezTo>
                  <a:cubicBezTo>
                    <a:pt x="-49854" y="26530"/>
                    <a:pt x="-41659" y="25971"/>
                    <a:pt x="-33941" y="2238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5570069" y="3101746"/>
              <a:ext cx="116100" cy="75250"/>
            </a:xfrm>
            <a:custGeom>
              <a:avLst/>
              <a:gdLst/>
              <a:ahLst/>
              <a:cxnLst/>
              <a:rect l="0" t="0" r="0" b="0"/>
              <a:pathLst>
                <a:path w="116100" h="75250">
                  <a:moveTo>
                    <a:pt x="-25080" y="-36501"/>
                  </a:moveTo>
                  <a:cubicBezTo>
                    <a:pt x="-15731" y="-30576"/>
                    <a:pt x="-8842" y="-21594"/>
                    <a:pt x="-2824" y="-13055"/>
                  </a:cubicBezTo>
                  <a:cubicBezTo>
                    <a:pt x="3194" y="-4517"/>
                    <a:pt x="8341" y="3578"/>
                    <a:pt x="14674" y="11386"/>
                  </a:cubicBezTo>
                  <a:cubicBezTo>
                    <a:pt x="21006" y="19195"/>
                    <a:pt x="28524" y="26717"/>
                    <a:pt x="35951" y="31043"/>
                  </a:cubicBezTo>
                  <a:cubicBezTo>
                    <a:pt x="39119" y="32888"/>
                    <a:pt x="42271" y="34152"/>
                    <a:pt x="45414" y="35082"/>
                  </a:cubicBezTo>
                  <a:cubicBezTo>
                    <a:pt x="53727" y="37541"/>
                    <a:pt x="53763" y="38190"/>
                    <a:pt x="45176" y="36999"/>
                  </a:cubicBezTo>
                  <a:cubicBezTo>
                    <a:pt x="41727" y="36520"/>
                    <a:pt x="38183" y="35671"/>
                    <a:pt x="34470" y="34160"/>
                  </a:cubicBezTo>
                  <a:cubicBezTo>
                    <a:pt x="26028" y="30725"/>
                    <a:pt x="16712" y="23869"/>
                    <a:pt x="8864" y="16674"/>
                  </a:cubicBezTo>
                  <a:cubicBezTo>
                    <a:pt x="1016" y="9480"/>
                    <a:pt x="-5364" y="1946"/>
                    <a:pt x="-12174" y="-5124"/>
                  </a:cubicBezTo>
                  <a:cubicBezTo>
                    <a:pt x="-18984" y="-12195"/>
                    <a:pt x="-26224" y="-18803"/>
                    <a:pt x="-33941" y="-22387"/>
                  </a:cubicBezTo>
                  <a:cubicBezTo>
                    <a:pt x="-41659" y="-25971"/>
                    <a:pt x="-49854" y="-26530"/>
                    <a:pt x="-58050" y="-27090"/>
                  </a:cubicBezTo>
                  <a:cubicBezTo>
                    <a:pt x="-65618" y="-27607"/>
                    <a:pt x="-70692" y="-31831"/>
                    <a:pt x="-70692" y="-37625"/>
                  </a:cubicBezTo>
                  <a:cubicBezTo>
                    <a:pt x="-70692" y="-43419"/>
                    <a:pt x="-65421" y="-49949"/>
                    <a:pt x="-58050" y="-48160"/>
                  </a:cubicBezTo>
                  <a:cubicBezTo>
                    <a:pt x="-46240" y="-45293"/>
                    <a:pt x="-34429" y="-42426"/>
                    <a:pt x="-25080" y="-365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4507969" y="3151196"/>
              <a:ext cx="116100" cy="677250"/>
            </a:xfrm>
            <a:custGeom>
              <a:avLst/>
              <a:gdLst/>
              <a:ahLst/>
              <a:cxnLst/>
              <a:rect l="0" t="0" r="0" b="0"/>
              <a:pathLst>
                <a:path w="116100" h="677250">
                  <a:moveTo>
                    <a:pt x="-28475" y="-322603"/>
                  </a:moveTo>
                  <a:cubicBezTo>
                    <a:pt x="-22236" y="-312965"/>
                    <a:pt x="-21426" y="-302147"/>
                    <a:pt x="-20114" y="-291739"/>
                  </a:cubicBezTo>
                  <a:cubicBezTo>
                    <a:pt x="-18803" y="-281330"/>
                    <a:pt x="-16990" y="-271331"/>
                    <a:pt x="-15708" y="-261256"/>
                  </a:cubicBezTo>
                  <a:cubicBezTo>
                    <a:pt x="-14426" y="-251182"/>
                    <a:pt x="-13674" y="-241032"/>
                    <a:pt x="-12999" y="-230920"/>
                  </a:cubicBezTo>
                  <a:cubicBezTo>
                    <a:pt x="-12324" y="-220808"/>
                    <a:pt x="-11726" y="-210734"/>
                    <a:pt x="-11244" y="-200661"/>
                  </a:cubicBezTo>
                  <a:cubicBezTo>
                    <a:pt x="-10762" y="-190588"/>
                    <a:pt x="-10396" y="-180517"/>
                    <a:pt x="-10087" y="-170453"/>
                  </a:cubicBezTo>
                  <a:cubicBezTo>
                    <a:pt x="-9779" y="-160389"/>
                    <a:pt x="-9529" y="-150332"/>
                    <a:pt x="-9322" y="-140280"/>
                  </a:cubicBezTo>
                  <a:cubicBezTo>
                    <a:pt x="-9115" y="-130227"/>
                    <a:pt x="-8951" y="-120178"/>
                    <a:pt x="-8812" y="-110133"/>
                  </a:cubicBezTo>
                  <a:cubicBezTo>
                    <a:pt x="-8673" y="-100087"/>
                    <a:pt x="-8559" y="-90045"/>
                    <a:pt x="-8458" y="-80006"/>
                  </a:cubicBezTo>
                  <a:cubicBezTo>
                    <a:pt x="-8357" y="-69967"/>
                    <a:pt x="-8268" y="-59930"/>
                    <a:pt x="-8181" y="-49895"/>
                  </a:cubicBezTo>
                  <a:cubicBezTo>
                    <a:pt x="-8095" y="-39860"/>
                    <a:pt x="-8009" y="-29828"/>
                    <a:pt x="-7915" y="-19797"/>
                  </a:cubicBezTo>
                  <a:cubicBezTo>
                    <a:pt x="-7822" y="-9766"/>
                    <a:pt x="-7719" y="263"/>
                    <a:pt x="-7598" y="10290"/>
                  </a:cubicBezTo>
                  <a:cubicBezTo>
                    <a:pt x="-7477" y="20317"/>
                    <a:pt x="-7337" y="30343"/>
                    <a:pt x="-7168" y="40366"/>
                  </a:cubicBezTo>
                  <a:cubicBezTo>
                    <a:pt x="-6998" y="50390"/>
                    <a:pt x="-6799" y="60412"/>
                    <a:pt x="-6558" y="70431"/>
                  </a:cubicBezTo>
                  <a:cubicBezTo>
                    <a:pt x="-6317" y="80451"/>
                    <a:pt x="-6034" y="90468"/>
                    <a:pt x="-5695" y="100482"/>
                  </a:cubicBezTo>
                  <a:cubicBezTo>
                    <a:pt x="-5356" y="110496"/>
                    <a:pt x="-4960" y="120507"/>
                    <a:pt x="-4488" y="130513"/>
                  </a:cubicBezTo>
                  <a:cubicBezTo>
                    <a:pt x="-4016" y="140519"/>
                    <a:pt x="-3468" y="150520"/>
                    <a:pt x="-2820" y="160513"/>
                  </a:cubicBezTo>
                  <a:cubicBezTo>
                    <a:pt x="-2172" y="170506"/>
                    <a:pt x="-1423" y="180490"/>
                    <a:pt x="-532" y="190462"/>
                  </a:cubicBezTo>
                  <a:cubicBezTo>
                    <a:pt x="360" y="200435"/>
                    <a:pt x="1394" y="210397"/>
                    <a:pt x="2612" y="220322"/>
                  </a:cubicBezTo>
                  <a:cubicBezTo>
                    <a:pt x="3829" y="230246"/>
                    <a:pt x="5231" y="240133"/>
                    <a:pt x="6989" y="250008"/>
                  </a:cubicBezTo>
                  <a:cubicBezTo>
                    <a:pt x="8746" y="259883"/>
                    <a:pt x="10861" y="269744"/>
                    <a:pt x="13283" y="279318"/>
                  </a:cubicBezTo>
                  <a:cubicBezTo>
                    <a:pt x="15704" y="288892"/>
                    <a:pt x="18432" y="298178"/>
                    <a:pt x="22967" y="307621"/>
                  </a:cubicBezTo>
                  <a:cubicBezTo>
                    <a:pt x="27502" y="317064"/>
                    <a:pt x="33845" y="326664"/>
                    <a:pt x="39993" y="331858"/>
                  </a:cubicBezTo>
                  <a:cubicBezTo>
                    <a:pt x="41876" y="333448"/>
                    <a:pt x="43741" y="334626"/>
                    <a:pt x="45593" y="335516"/>
                  </a:cubicBezTo>
                  <a:cubicBezTo>
                    <a:pt x="53406" y="339272"/>
                    <a:pt x="53432" y="339404"/>
                    <a:pt x="45502" y="335904"/>
                  </a:cubicBezTo>
                  <a:cubicBezTo>
                    <a:pt x="43573" y="335053"/>
                    <a:pt x="41621" y="333903"/>
                    <a:pt x="39633" y="332318"/>
                  </a:cubicBezTo>
                  <a:cubicBezTo>
                    <a:pt x="33254" y="327233"/>
                    <a:pt x="26514" y="317673"/>
                    <a:pt x="21632" y="308249"/>
                  </a:cubicBezTo>
                  <a:cubicBezTo>
                    <a:pt x="16751" y="298824"/>
                    <a:pt x="13728" y="289535"/>
                    <a:pt x="11004" y="279955"/>
                  </a:cubicBezTo>
                  <a:cubicBezTo>
                    <a:pt x="8280" y="270375"/>
                    <a:pt x="5854" y="260504"/>
                    <a:pt x="3790" y="250618"/>
                  </a:cubicBezTo>
                  <a:cubicBezTo>
                    <a:pt x="1726" y="240732"/>
                    <a:pt x="23" y="230831"/>
                    <a:pt x="-1496" y="220891"/>
                  </a:cubicBezTo>
                  <a:cubicBezTo>
                    <a:pt x="-3015" y="210952"/>
                    <a:pt x="-4351" y="200974"/>
                    <a:pt x="-5543" y="190984"/>
                  </a:cubicBezTo>
                  <a:cubicBezTo>
                    <a:pt x="-6734" y="180995"/>
                    <a:pt x="-7782" y="170994"/>
                    <a:pt x="-8730" y="160985"/>
                  </a:cubicBezTo>
                  <a:cubicBezTo>
                    <a:pt x="-9677" y="150975"/>
                    <a:pt x="-10524" y="140957"/>
                    <a:pt x="-11294" y="130935"/>
                  </a:cubicBezTo>
                  <a:cubicBezTo>
                    <a:pt x="-12064" y="120912"/>
                    <a:pt x="-12758" y="110886"/>
                    <a:pt x="-13396" y="100857"/>
                  </a:cubicBezTo>
                  <a:cubicBezTo>
                    <a:pt x="-14033" y="90828"/>
                    <a:pt x="-14614" y="80797"/>
                    <a:pt x="-15152" y="70765"/>
                  </a:cubicBezTo>
                  <a:cubicBezTo>
                    <a:pt x="-15691" y="60733"/>
                    <a:pt x="-16187" y="50700"/>
                    <a:pt x="-16654" y="40667"/>
                  </a:cubicBezTo>
                  <a:cubicBezTo>
                    <a:pt x="-17121" y="30634"/>
                    <a:pt x="-17558" y="20601"/>
                    <a:pt x="-17976" y="10569"/>
                  </a:cubicBezTo>
                  <a:cubicBezTo>
                    <a:pt x="-18394" y="537"/>
                    <a:pt x="-18794" y="-9495"/>
                    <a:pt x="-19185" y="-19525"/>
                  </a:cubicBezTo>
                  <a:cubicBezTo>
                    <a:pt x="-19575" y="-29555"/>
                    <a:pt x="-19958" y="-39583"/>
                    <a:pt x="-20341" y="-49610"/>
                  </a:cubicBezTo>
                  <a:cubicBezTo>
                    <a:pt x="-20725" y="-59636"/>
                    <a:pt x="-21110" y="-69661"/>
                    <a:pt x="-21508" y="-79682"/>
                  </a:cubicBezTo>
                  <a:cubicBezTo>
                    <a:pt x="-21905" y="-89703"/>
                    <a:pt x="-22315" y="-99720"/>
                    <a:pt x="-22751" y="-109734"/>
                  </a:cubicBezTo>
                  <a:cubicBezTo>
                    <a:pt x="-23186" y="-119747"/>
                    <a:pt x="-23647" y="-129756"/>
                    <a:pt x="-24148" y="-139756"/>
                  </a:cubicBezTo>
                  <a:cubicBezTo>
                    <a:pt x="-24649" y="-149757"/>
                    <a:pt x="-25192" y="-159750"/>
                    <a:pt x="-25797" y="-169735"/>
                  </a:cubicBezTo>
                  <a:cubicBezTo>
                    <a:pt x="-26402" y="-179719"/>
                    <a:pt x="-27070" y="-189696"/>
                    <a:pt x="-27829" y="-199641"/>
                  </a:cubicBezTo>
                  <a:cubicBezTo>
                    <a:pt x="-28589" y="-209586"/>
                    <a:pt x="-29439" y="-219498"/>
                    <a:pt x="-30442" y="-229422"/>
                  </a:cubicBezTo>
                  <a:cubicBezTo>
                    <a:pt x="-31445" y="-239346"/>
                    <a:pt x="-32601" y="-249282"/>
                    <a:pt x="-33962" y="-258958"/>
                  </a:cubicBezTo>
                  <a:cubicBezTo>
                    <a:pt x="-35323" y="-268635"/>
                    <a:pt x="-36889" y="-278051"/>
                    <a:pt x="-39020" y="-287916"/>
                  </a:cubicBezTo>
                  <a:cubicBezTo>
                    <a:pt x="-41151" y="-297782"/>
                    <a:pt x="-43847" y="-308096"/>
                    <a:pt x="-47113" y="-314867"/>
                  </a:cubicBezTo>
                  <a:cubicBezTo>
                    <a:pt x="-50378" y="-321637"/>
                    <a:pt x="-54214" y="-324864"/>
                    <a:pt x="-58050" y="-328090"/>
                  </a:cubicBezTo>
                  <a:cubicBezTo>
                    <a:pt x="-63855" y="-332973"/>
                    <a:pt x="-70692" y="-332831"/>
                    <a:pt x="-70692" y="-338625"/>
                  </a:cubicBezTo>
                  <a:cubicBezTo>
                    <a:pt x="-70692" y="-344419"/>
                    <a:pt x="-64191" y="-353612"/>
                    <a:pt x="-58050" y="-349160"/>
                  </a:cubicBezTo>
                  <a:cubicBezTo>
                    <a:pt x="-46382" y="-340701"/>
                    <a:pt x="-34714" y="-332242"/>
                    <a:pt x="-28475" y="-322603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5170169" y="3389846"/>
              <a:ext cx="116100" cy="199950"/>
            </a:xfrm>
            <a:custGeom>
              <a:avLst/>
              <a:gdLst/>
              <a:ahLst/>
              <a:cxnLst/>
              <a:rect l="0" t="0" r="0" b="0"/>
              <a:pathLst>
                <a:path w="116100" h="199950">
                  <a:moveTo>
                    <a:pt x="-39962" y="80757"/>
                  </a:moveTo>
                  <a:cubicBezTo>
                    <a:pt x="-34748" y="75320"/>
                    <a:pt x="-30757" y="66068"/>
                    <a:pt x="-27449" y="56786"/>
                  </a:cubicBezTo>
                  <a:cubicBezTo>
                    <a:pt x="-24141" y="47504"/>
                    <a:pt x="-21516" y="38192"/>
                    <a:pt x="-19065" y="28630"/>
                  </a:cubicBezTo>
                  <a:cubicBezTo>
                    <a:pt x="-16614" y="19068"/>
                    <a:pt x="-14337" y="9258"/>
                    <a:pt x="-12011" y="-562"/>
                  </a:cubicBezTo>
                  <a:cubicBezTo>
                    <a:pt x="-9685" y="-10383"/>
                    <a:pt x="-7310" y="-20212"/>
                    <a:pt x="-4429" y="-29941"/>
                  </a:cubicBezTo>
                  <a:cubicBezTo>
                    <a:pt x="-1548" y="-39670"/>
                    <a:pt x="1841" y="-49297"/>
                    <a:pt x="5700" y="-58783"/>
                  </a:cubicBezTo>
                  <a:cubicBezTo>
                    <a:pt x="9559" y="-68269"/>
                    <a:pt x="13890" y="-77612"/>
                    <a:pt x="21936" y="-84868"/>
                  </a:cubicBezTo>
                  <a:cubicBezTo>
                    <a:pt x="28968" y="-91210"/>
                    <a:pt x="38839" y="-95957"/>
                    <a:pt x="45647" y="-98501"/>
                  </a:cubicBezTo>
                  <a:cubicBezTo>
                    <a:pt x="53767" y="-101536"/>
                    <a:pt x="53626" y="-101144"/>
                    <a:pt x="45791" y="-97436"/>
                  </a:cubicBezTo>
                  <a:cubicBezTo>
                    <a:pt x="39475" y="-94447"/>
                    <a:pt x="30579" y="-89186"/>
                    <a:pt x="24473" y="-82690"/>
                  </a:cubicBezTo>
                  <a:cubicBezTo>
                    <a:pt x="17414" y="-75180"/>
                    <a:pt x="14086" y="-66020"/>
                    <a:pt x="11172" y="-56641"/>
                  </a:cubicBezTo>
                  <a:cubicBezTo>
                    <a:pt x="8257" y="-47261"/>
                    <a:pt x="5757" y="-37663"/>
                    <a:pt x="3740" y="-27947"/>
                  </a:cubicBezTo>
                  <a:cubicBezTo>
                    <a:pt x="1723" y="-18232"/>
                    <a:pt x="190" y="-8400"/>
                    <a:pt x="-1273" y="1536"/>
                  </a:cubicBezTo>
                  <a:cubicBezTo>
                    <a:pt x="-2737" y="11473"/>
                    <a:pt x="-4131" y="21514"/>
                    <a:pt x="-5881" y="31403"/>
                  </a:cubicBezTo>
                  <a:cubicBezTo>
                    <a:pt x="-7630" y="41292"/>
                    <a:pt x="-9735" y="51028"/>
                    <a:pt x="-12185" y="61602"/>
                  </a:cubicBezTo>
                  <a:cubicBezTo>
                    <a:pt x="-14635" y="72176"/>
                    <a:pt x="-17429" y="83588"/>
                    <a:pt x="-25131" y="91879"/>
                  </a:cubicBezTo>
                  <a:cubicBezTo>
                    <a:pt x="-32833" y="100169"/>
                    <a:pt x="-45441" y="105340"/>
                    <a:pt x="-58050" y="110510"/>
                  </a:cubicBezTo>
                  <a:cubicBezTo>
                    <a:pt x="-65068" y="113388"/>
                    <a:pt x="-70692" y="105769"/>
                    <a:pt x="-70692" y="99975"/>
                  </a:cubicBezTo>
                  <a:cubicBezTo>
                    <a:pt x="-70692" y="94181"/>
                    <a:pt x="-65405" y="91294"/>
                    <a:pt x="-58050" y="89440"/>
                  </a:cubicBezTo>
                  <a:cubicBezTo>
                    <a:pt x="-51613" y="87817"/>
                    <a:pt x="-45176" y="86194"/>
                    <a:pt x="-39962" y="8075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5170169" y="3465096"/>
              <a:ext cx="116100" cy="49450"/>
            </a:xfrm>
            <a:custGeom>
              <a:avLst/>
              <a:gdLst/>
              <a:ahLst/>
              <a:cxnLst/>
              <a:rect l="0" t="0" r="0" b="0"/>
              <a:pathLst>
                <a:path w="116100" h="49450">
                  <a:moveTo>
                    <a:pt x="-31874" y="11401"/>
                  </a:moveTo>
                  <a:cubicBezTo>
                    <a:pt x="-23192" y="8936"/>
                    <a:pt x="-14576" y="4168"/>
                    <a:pt x="-6357" y="-1173"/>
                  </a:cubicBezTo>
                  <a:cubicBezTo>
                    <a:pt x="1862" y="-6514"/>
                    <a:pt x="9685" y="-12429"/>
                    <a:pt x="19915" y="-16757"/>
                  </a:cubicBezTo>
                  <a:cubicBezTo>
                    <a:pt x="28318" y="-20312"/>
                    <a:pt x="38345" y="-22796"/>
                    <a:pt x="45403" y="-24160"/>
                  </a:cubicBezTo>
                  <a:cubicBezTo>
                    <a:pt x="53914" y="-25804"/>
                    <a:pt x="53772" y="-25103"/>
                    <a:pt x="45643" y="-22093"/>
                  </a:cubicBezTo>
                  <a:cubicBezTo>
                    <a:pt x="39222" y="-19715"/>
                    <a:pt x="30361" y="-15890"/>
                    <a:pt x="23137" y="-11339"/>
                  </a:cubicBezTo>
                  <a:cubicBezTo>
                    <a:pt x="14215" y="-5720"/>
                    <a:pt x="7790" y="1004"/>
                    <a:pt x="310" y="7858"/>
                  </a:cubicBezTo>
                  <a:cubicBezTo>
                    <a:pt x="-7170" y="14712"/>
                    <a:pt x="-15703" y="21695"/>
                    <a:pt x="-25606" y="26283"/>
                  </a:cubicBezTo>
                  <a:cubicBezTo>
                    <a:pt x="-35508" y="30872"/>
                    <a:pt x="-46779" y="33066"/>
                    <a:pt x="-58050" y="35260"/>
                  </a:cubicBezTo>
                  <a:cubicBezTo>
                    <a:pt x="-65495" y="36709"/>
                    <a:pt x="-70692" y="30519"/>
                    <a:pt x="-70692" y="24725"/>
                  </a:cubicBezTo>
                  <a:cubicBezTo>
                    <a:pt x="-70692" y="18931"/>
                    <a:pt x="-65634" y="14330"/>
                    <a:pt x="-58050" y="14190"/>
                  </a:cubicBezTo>
                  <a:cubicBezTo>
                    <a:pt x="-49303" y="14028"/>
                    <a:pt x="-40555" y="13867"/>
                    <a:pt x="-31874" y="1140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5170169" y="3589796"/>
              <a:ext cx="116100" cy="199950"/>
            </a:xfrm>
            <a:custGeom>
              <a:avLst/>
              <a:gdLst/>
              <a:ahLst/>
              <a:cxnLst/>
              <a:rect l="0" t="0" r="0" b="0"/>
              <a:pathLst>
                <a:path w="116100" h="199950">
                  <a:moveTo>
                    <a:pt x="-25131" y="-91879"/>
                  </a:moveTo>
                  <a:cubicBezTo>
                    <a:pt x="-17429" y="-83588"/>
                    <a:pt x="-14635" y="-72176"/>
                    <a:pt x="-12185" y="-61602"/>
                  </a:cubicBezTo>
                  <a:cubicBezTo>
                    <a:pt x="-9735" y="-51028"/>
                    <a:pt x="-7630" y="-41292"/>
                    <a:pt x="-5881" y="-31403"/>
                  </a:cubicBezTo>
                  <a:cubicBezTo>
                    <a:pt x="-4131" y="-21514"/>
                    <a:pt x="-2737" y="-11473"/>
                    <a:pt x="-1273" y="-1536"/>
                  </a:cubicBezTo>
                  <a:cubicBezTo>
                    <a:pt x="190" y="8400"/>
                    <a:pt x="1723" y="18232"/>
                    <a:pt x="3740" y="27947"/>
                  </a:cubicBezTo>
                  <a:cubicBezTo>
                    <a:pt x="5757" y="37663"/>
                    <a:pt x="8257" y="47261"/>
                    <a:pt x="11172" y="56641"/>
                  </a:cubicBezTo>
                  <a:cubicBezTo>
                    <a:pt x="14086" y="66020"/>
                    <a:pt x="17414" y="75180"/>
                    <a:pt x="24473" y="82690"/>
                  </a:cubicBezTo>
                  <a:cubicBezTo>
                    <a:pt x="30579" y="89186"/>
                    <a:pt x="39475" y="94447"/>
                    <a:pt x="45791" y="97436"/>
                  </a:cubicBezTo>
                  <a:cubicBezTo>
                    <a:pt x="53626" y="101144"/>
                    <a:pt x="53767" y="101536"/>
                    <a:pt x="45647" y="98501"/>
                  </a:cubicBezTo>
                  <a:cubicBezTo>
                    <a:pt x="38839" y="95957"/>
                    <a:pt x="28968" y="91210"/>
                    <a:pt x="21936" y="84868"/>
                  </a:cubicBezTo>
                  <a:cubicBezTo>
                    <a:pt x="13890" y="77612"/>
                    <a:pt x="9559" y="68269"/>
                    <a:pt x="5700" y="58783"/>
                  </a:cubicBezTo>
                  <a:cubicBezTo>
                    <a:pt x="1841" y="49297"/>
                    <a:pt x="-1548" y="39670"/>
                    <a:pt x="-4429" y="29941"/>
                  </a:cubicBezTo>
                  <a:cubicBezTo>
                    <a:pt x="-7310" y="20212"/>
                    <a:pt x="-9685" y="10383"/>
                    <a:pt x="-12011" y="562"/>
                  </a:cubicBezTo>
                  <a:cubicBezTo>
                    <a:pt x="-14337" y="-9258"/>
                    <a:pt x="-16614" y="-19068"/>
                    <a:pt x="-19065" y="-28630"/>
                  </a:cubicBezTo>
                  <a:cubicBezTo>
                    <a:pt x="-21516" y="-38192"/>
                    <a:pt x="-24141" y="-47504"/>
                    <a:pt x="-27449" y="-56786"/>
                  </a:cubicBezTo>
                  <a:cubicBezTo>
                    <a:pt x="-30757" y="-66068"/>
                    <a:pt x="-34748" y="-75320"/>
                    <a:pt x="-39962" y="-80757"/>
                  </a:cubicBezTo>
                  <a:cubicBezTo>
                    <a:pt x="-45176" y="-86194"/>
                    <a:pt x="-51613" y="-87817"/>
                    <a:pt x="-58050" y="-89440"/>
                  </a:cubicBezTo>
                  <a:cubicBezTo>
                    <a:pt x="-65405" y="-91294"/>
                    <a:pt x="-70692" y="-94181"/>
                    <a:pt x="-70692" y="-99975"/>
                  </a:cubicBezTo>
                  <a:cubicBezTo>
                    <a:pt x="-70692" y="-105769"/>
                    <a:pt x="-65068" y="-113388"/>
                    <a:pt x="-58050" y="-110510"/>
                  </a:cubicBezTo>
                  <a:cubicBezTo>
                    <a:pt x="-45441" y="-105340"/>
                    <a:pt x="-32833" y="-100169"/>
                    <a:pt x="-25131" y="-9187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1873433" y="4378718"/>
              <a:ext cx="1008625" cy="2049205"/>
            </a:xfrm>
            <a:custGeom>
              <a:avLst/>
              <a:gdLst/>
              <a:ahLst/>
              <a:cxnLst/>
              <a:rect l="0" t="0" r="0" b="0"/>
              <a:pathLst>
                <a:path w="1072503" h="1679150">
                  <a:moveTo>
                    <a:pt x="-338097" y="-767309"/>
                  </a:moveTo>
                  <a:cubicBezTo>
                    <a:pt x="-331449" y="-759119"/>
                    <a:pt x="-325081" y="-750749"/>
                    <a:pt x="-318896" y="-742280"/>
                  </a:cubicBezTo>
                  <a:cubicBezTo>
                    <a:pt x="-312712" y="-733810"/>
                    <a:pt x="-306710" y="-725240"/>
                    <a:pt x="-300897" y="-716575"/>
                  </a:cubicBezTo>
                  <a:cubicBezTo>
                    <a:pt x="-295083" y="-707910"/>
                    <a:pt x="-289456" y="-699149"/>
                    <a:pt x="-283994" y="-690313"/>
                  </a:cubicBezTo>
                  <a:cubicBezTo>
                    <a:pt x="-278532" y="-681477"/>
                    <a:pt x="-273235" y="-672565"/>
                    <a:pt x="-268088" y="-663590"/>
                  </a:cubicBezTo>
                  <a:cubicBezTo>
                    <a:pt x="-262942" y="-654615"/>
                    <a:pt x="-257945" y="-645576"/>
                    <a:pt x="-253084" y="-636484"/>
                  </a:cubicBezTo>
                  <a:cubicBezTo>
                    <a:pt x="-248223" y="-627393"/>
                    <a:pt x="-243497" y="-618249"/>
                    <a:pt x="-238893" y="-609061"/>
                  </a:cubicBezTo>
                  <a:cubicBezTo>
                    <a:pt x="-234290" y="-599872"/>
                    <a:pt x="-229808" y="-590640"/>
                    <a:pt x="-225436" y="-581371"/>
                  </a:cubicBezTo>
                  <a:cubicBezTo>
                    <a:pt x="-221065" y="-572102"/>
                    <a:pt x="-216803" y="-562796"/>
                    <a:pt x="-212640" y="-553459"/>
                  </a:cubicBezTo>
                  <a:cubicBezTo>
                    <a:pt x="-208477" y="-544122"/>
                    <a:pt x="-204412" y="-534754"/>
                    <a:pt x="-200437" y="-525360"/>
                  </a:cubicBezTo>
                  <a:cubicBezTo>
                    <a:pt x="-196462" y="-515966"/>
                    <a:pt x="-192575" y="-506546"/>
                    <a:pt x="-188768" y="-497104"/>
                  </a:cubicBezTo>
                  <a:cubicBezTo>
                    <a:pt x="-184961" y="-487662"/>
                    <a:pt x="-181234" y="-478198"/>
                    <a:pt x="-177578" y="-468715"/>
                  </a:cubicBezTo>
                  <a:cubicBezTo>
                    <a:pt x="-173922" y="-459233"/>
                    <a:pt x="-170338" y="-449732"/>
                    <a:pt x="-166817" y="-440215"/>
                  </a:cubicBezTo>
                  <a:cubicBezTo>
                    <a:pt x="-163297" y="-430698"/>
                    <a:pt x="-159840" y="-421166"/>
                    <a:pt x="-156440" y="-411620"/>
                  </a:cubicBezTo>
                  <a:cubicBezTo>
                    <a:pt x="-153040" y="-402074"/>
                    <a:pt x="-149698" y="-392516"/>
                    <a:pt x="-146405" y="-382946"/>
                  </a:cubicBezTo>
                  <a:cubicBezTo>
                    <a:pt x="-143113" y="-373376"/>
                    <a:pt x="-139871" y="-363796"/>
                    <a:pt x="-136674" y="-354206"/>
                  </a:cubicBezTo>
                  <a:cubicBezTo>
                    <a:pt x="-133477" y="-344616"/>
                    <a:pt x="-130324" y="-335017"/>
                    <a:pt x="-127211" y="-325411"/>
                  </a:cubicBezTo>
                  <a:cubicBezTo>
                    <a:pt x="-124098" y="-315804"/>
                    <a:pt x="-121024" y="-306191"/>
                    <a:pt x="-117984" y="-296571"/>
                  </a:cubicBezTo>
                  <a:cubicBezTo>
                    <a:pt x="-114943" y="-286951"/>
                    <a:pt x="-111937" y="-277325"/>
                    <a:pt x="-108961" y="-267695"/>
                  </a:cubicBezTo>
                  <a:cubicBezTo>
                    <a:pt x="-105984" y="-258064"/>
                    <a:pt x="-103036" y="-248429"/>
                    <a:pt x="-100114" y="-238790"/>
                  </a:cubicBezTo>
                  <a:cubicBezTo>
                    <a:pt x="-97191" y="-229152"/>
                    <a:pt x="-94293" y="-219509"/>
                    <a:pt x="-91415" y="-209865"/>
                  </a:cubicBezTo>
                  <a:cubicBezTo>
                    <a:pt x="-88537" y="-200220"/>
                    <a:pt x="-85680" y="-190573"/>
                    <a:pt x="-82839" y="-180925"/>
                  </a:cubicBezTo>
                  <a:cubicBezTo>
                    <a:pt x="-79998" y="-171276"/>
                    <a:pt x="-77174" y="-161626"/>
                    <a:pt x="-74362" y="-151976"/>
                  </a:cubicBezTo>
                  <a:cubicBezTo>
                    <a:pt x="-71549" y="-142326"/>
                    <a:pt x="-68749" y="-132675"/>
                    <a:pt x="-65958" y="-123025"/>
                  </a:cubicBezTo>
                  <a:cubicBezTo>
                    <a:pt x="-63167" y="-113375"/>
                    <a:pt x="-60384" y="-103725"/>
                    <a:pt x="-57606" y="-94077"/>
                  </a:cubicBezTo>
                  <a:cubicBezTo>
                    <a:pt x="-54828" y="-84429"/>
                    <a:pt x="-52054" y="-74782"/>
                    <a:pt x="-49282" y="-65137"/>
                  </a:cubicBezTo>
                  <a:cubicBezTo>
                    <a:pt x="-46510" y="-55493"/>
                    <a:pt x="-43739" y="-45850"/>
                    <a:pt x="-40965" y="-36211"/>
                  </a:cubicBezTo>
                  <a:cubicBezTo>
                    <a:pt x="-38192" y="-26572"/>
                    <a:pt x="-35416" y="-16936"/>
                    <a:pt x="-32634" y="-7305"/>
                  </a:cubicBezTo>
                  <a:cubicBezTo>
                    <a:pt x="-29852" y="2327"/>
                    <a:pt x="-27064" y="11955"/>
                    <a:pt x="-24266" y="21578"/>
                  </a:cubicBezTo>
                  <a:cubicBezTo>
                    <a:pt x="-21469" y="31200"/>
                    <a:pt x="-18661" y="40818"/>
                    <a:pt x="-15841" y="50429"/>
                  </a:cubicBezTo>
                  <a:cubicBezTo>
                    <a:pt x="-13021" y="60041"/>
                    <a:pt x="-10187" y="69646"/>
                    <a:pt x="-7337" y="79245"/>
                  </a:cubicBezTo>
                  <a:cubicBezTo>
                    <a:pt x="-4486" y="88843"/>
                    <a:pt x="-1619" y="98435"/>
                    <a:pt x="1269" y="108018"/>
                  </a:cubicBezTo>
                  <a:cubicBezTo>
                    <a:pt x="4157" y="117601"/>
                    <a:pt x="7065" y="127176"/>
                    <a:pt x="9997" y="136741"/>
                  </a:cubicBezTo>
                  <a:cubicBezTo>
                    <a:pt x="12930" y="146307"/>
                    <a:pt x="15887" y="155863"/>
                    <a:pt x="18871" y="165408"/>
                  </a:cubicBezTo>
                  <a:cubicBezTo>
                    <a:pt x="21856" y="174954"/>
                    <a:pt x="24869" y="184488"/>
                    <a:pt x="27914" y="194011"/>
                  </a:cubicBezTo>
                  <a:cubicBezTo>
                    <a:pt x="30960" y="203533"/>
                    <a:pt x="34037" y="213044"/>
                    <a:pt x="37150" y="222540"/>
                  </a:cubicBezTo>
                  <a:cubicBezTo>
                    <a:pt x="40264" y="232037"/>
                    <a:pt x="43413" y="241520"/>
                    <a:pt x="46604" y="250987"/>
                  </a:cubicBezTo>
                  <a:cubicBezTo>
                    <a:pt x="49794" y="260454"/>
                    <a:pt x="53025" y="269906"/>
                    <a:pt x="56301" y="279340"/>
                  </a:cubicBezTo>
                  <a:cubicBezTo>
                    <a:pt x="59577" y="288774"/>
                    <a:pt x="62898" y="298191"/>
                    <a:pt x="66268" y="307588"/>
                  </a:cubicBezTo>
                  <a:cubicBezTo>
                    <a:pt x="69639" y="316985"/>
                    <a:pt x="73060" y="326362"/>
                    <a:pt x="76535" y="335717"/>
                  </a:cubicBezTo>
                  <a:cubicBezTo>
                    <a:pt x="80010" y="345072"/>
                    <a:pt x="83541" y="354405"/>
                    <a:pt x="87131" y="363713"/>
                  </a:cubicBezTo>
                  <a:cubicBezTo>
                    <a:pt x="90721" y="373021"/>
                    <a:pt x="94371" y="382304"/>
                    <a:pt x="98087" y="391558"/>
                  </a:cubicBezTo>
                  <a:cubicBezTo>
                    <a:pt x="101803" y="400813"/>
                    <a:pt x="105584" y="410040"/>
                    <a:pt x="109437" y="419234"/>
                  </a:cubicBezTo>
                  <a:cubicBezTo>
                    <a:pt x="113290" y="428429"/>
                    <a:pt x="117214" y="437592"/>
                    <a:pt x="121216" y="446718"/>
                  </a:cubicBezTo>
                  <a:cubicBezTo>
                    <a:pt x="125218" y="455845"/>
                    <a:pt x="129297" y="464936"/>
                    <a:pt x="133461" y="473986"/>
                  </a:cubicBezTo>
                  <a:cubicBezTo>
                    <a:pt x="137625" y="483036"/>
                    <a:pt x="141873" y="492046"/>
                    <a:pt x="146212" y="501009"/>
                  </a:cubicBezTo>
                  <a:cubicBezTo>
                    <a:pt x="150552" y="509973"/>
                    <a:pt x="154982" y="518890"/>
                    <a:pt x="159511" y="527755"/>
                  </a:cubicBezTo>
                  <a:cubicBezTo>
                    <a:pt x="164040" y="536620"/>
                    <a:pt x="168668" y="545433"/>
                    <a:pt x="173402" y="554186"/>
                  </a:cubicBezTo>
                  <a:cubicBezTo>
                    <a:pt x="178136" y="562940"/>
                    <a:pt x="182976" y="571634"/>
                    <a:pt x="187930" y="580261"/>
                  </a:cubicBezTo>
                  <a:cubicBezTo>
                    <a:pt x="192884" y="588887"/>
                    <a:pt x="197953" y="597447"/>
                    <a:pt x="203143" y="605929"/>
                  </a:cubicBezTo>
                  <a:cubicBezTo>
                    <a:pt x="208334" y="614412"/>
                    <a:pt x="213647" y="622818"/>
                    <a:pt x="219091" y="631136"/>
                  </a:cubicBezTo>
                  <a:cubicBezTo>
                    <a:pt x="224535" y="639455"/>
                    <a:pt x="230110" y="647686"/>
                    <a:pt x="235824" y="655819"/>
                  </a:cubicBezTo>
                  <a:cubicBezTo>
                    <a:pt x="241538" y="663951"/>
                    <a:pt x="247391" y="671984"/>
                    <a:pt x="253391" y="679905"/>
                  </a:cubicBezTo>
                  <a:cubicBezTo>
                    <a:pt x="259391" y="687825"/>
                    <a:pt x="265538" y="695633"/>
                    <a:pt x="271839" y="703314"/>
                  </a:cubicBezTo>
                  <a:cubicBezTo>
                    <a:pt x="278141" y="710994"/>
                    <a:pt x="284597" y="718547"/>
                    <a:pt x="291214" y="725956"/>
                  </a:cubicBezTo>
                  <a:cubicBezTo>
                    <a:pt x="297831" y="733365"/>
                    <a:pt x="304609" y="740629"/>
                    <a:pt x="311553" y="747732"/>
                  </a:cubicBezTo>
                  <a:cubicBezTo>
                    <a:pt x="318497" y="754835"/>
                    <a:pt x="325607" y="761777"/>
                    <a:pt x="332886" y="768537"/>
                  </a:cubicBezTo>
                  <a:cubicBezTo>
                    <a:pt x="340165" y="775298"/>
                    <a:pt x="347613" y="781878"/>
                    <a:pt x="355231" y="788258"/>
                  </a:cubicBezTo>
                  <a:cubicBezTo>
                    <a:pt x="362849" y="794638"/>
                    <a:pt x="370636" y="800818"/>
                    <a:pt x="378590" y="806779"/>
                  </a:cubicBezTo>
                  <a:cubicBezTo>
                    <a:pt x="386544" y="812739"/>
                    <a:pt x="394666" y="818481"/>
                    <a:pt x="402948" y="823986"/>
                  </a:cubicBezTo>
                  <a:cubicBezTo>
                    <a:pt x="411231" y="829490"/>
                    <a:pt x="419675" y="834758"/>
                    <a:pt x="428271" y="839772"/>
                  </a:cubicBezTo>
                  <a:cubicBezTo>
                    <a:pt x="436867" y="844786"/>
                    <a:pt x="445615" y="849547"/>
                    <a:pt x="454502" y="854041"/>
                  </a:cubicBezTo>
                  <a:cubicBezTo>
                    <a:pt x="463389" y="858536"/>
                    <a:pt x="472416" y="862764"/>
                    <a:pt x="481567" y="866717"/>
                  </a:cubicBezTo>
                  <a:cubicBezTo>
                    <a:pt x="490719" y="870670"/>
                    <a:pt x="499995" y="874347"/>
                    <a:pt x="509376" y="877744"/>
                  </a:cubicBezTo>
                  <a:cubicBezTo>
                    <a:pt x="518757" y="881140"/>
                    <a:pt x="528243" y="884257"/>
                    <a:pt x="537824" y="887092"/>
                  </a:cubicBezTo>
                  <a:cubicBezTo>
                    <a:pt x="547404" y="889927"/>
                    <a:pt x="557079" y="892481"/>
                    <a:pt x="566802" y="894759"/>
                  </a:cubicBezTo>
                  <a:cubicBezTo>
                    <a:pt x="576525" y="897037"/>
                    <a:pt x="586295" y="899039"/>
                    <a:pt x="596200" y="900767"/>
                  </a:cubicBezTo>
                  <a:cubicBezTo>
                    <a:pt x="606105" y="902496"/>
                    <a:pt x="616144" y="903950"/>
                    <a:pt x="625912" y="905162"/>
                  </a:cubicBezTo>
                  <a:cubicBezTo>
                    <a:pt x="635680" y="906373"/>
                    <a:pt x="645178" y="907341"/>
                    <a:pt x="655839" y="908005"/>
                  </a:cubicBezTo>
                  <a:cubicBezTo>
                    <a:pt x="662609" y="908426"/>
                    <a:pt x="669849" y="908724"/>
                    <a:pt x="677260" y="909011"/>
                  </a:cubicBezTo>
                  <a:cubicBezTo>
                    <a:pt x="685922" y="909346"/>
                    <a:pt x="685919" y="909512"/>
                    <a:pt x="677250" y="909443"/>
                  </a:cubicBezTo>
                  <a:cubicBezTo>
                    <a:pt x="669828" y="909384"/>
                    <a:pt x="662574" y="909280"/>
                    <a:pt x="655782" y="909053"/>
                  </a:cubicBezTo>
                  <a:cubicBezTo>
                    <a:pt x="645089" y="908694"/>
                    <a:pt x="635540" y="908030"/>
                    <a:pt x="625705" y="907120"/>
                  </a:cubicBezTo>
                  <a:cubicBezTo>
                    <a:pt x="615870" y="906210"/>
                    <a:pt x="605749" y="905054"/>
                    <a:pt x="595744" y="903620"/>
                  </a:cubicBezTo>
                  <a:cubicBezTo>
                    <a:pt x="585739" y="902186"/>
                    <a:pt x="575850" y="900474"/>
                    <a:pt x="565992" y="898480"/>
                  </a:cubicBezTo>
                  <a:cubicBezTo>
                    <a:pt x="556133" y="896486"/>
                    <a:pt x="546304" y="894210"/>
                    <a:pt x="536551" y="891645"/>
                  </a:cubicBezTo>
                  <a:cubicBezTo>
                    <a:pt x="526799" y="889080"/>
                    <a:pt x="517123" y="886226"/>
                    <a:pt x="507535" y="883083"/>
                  </a:cubicBezTo>
                  <a:cubicBezTo>
                    <a:pt x="497947" y="879939"/>
                    <a:pt x="488447" y="876505"/>
                    <a:pt x="479056" y="872785"/>
                  </a:cubicBezTo>
                  <a:cubicBezTo>
                    <a:pt x="469665" y="869065"/>
                    <a:pt x="460383" y="865058"/>
                    <a:pt x="451226" y="860774"/>
                  </a:cubicBezTo>
                  <a:cubicBezTo>
                    <a:pt x="442070" y="856489"/>
                    <a:pt x="433038" y="851926"/>
                    <a:pt x="424147" y="847097"/>
                  </a:cubicBezTo>
                  <a:cubicBezTo>
                    <a:pt x="415256" y="842269"/>
                    <a:pt x="406506" y="837175"/>
                    <a:pt x="397907" y="831831"/>
                  </a:cubicBezTo>
                  <a:cubicBezTo>
                    <a:pt x="389308" y="826488"/>
                    <a:pt x="380860" y="820895"/>
                    <a:pt x="372573" y="815071"/>
                  </a:cubicBezTo>
                  <a:cubicBezTo>
                    <a:pt x="364286" y="809247"/>
                    <a:pt x="356158" y="803192"/>
                    <a:pt x="348195" y="796927"/>
                  </a:cubicBezTo>
                  <a:cubicBezTo>
                    <a:pt x="340232" y="790661"/>
                    <a:pt x="332433" y="784184"/>
                    <a:pt x="324800" y="777518"/>
                  </a:cubicBezTo>
                  <a:cubicBezTo>
                    <a:pt x="317167" y="770851"/>
                    <a:pt x="309699" y="763993"/>
                    <a:pt x="302396" y="756965"/>
                  </a:cubicBezTo>
                  <a:cubicBezTo>
                    <a:pt x="295092" y="749938"/>
                    <a:pt x="287953" y="742739"/>
                    <a:pt x="280974" y="735390"/>
                  </a:cubicBezTo>
                  <a:cubicBezTo>
                    <a:pt x="273994" y="728040"/>
                    <a:pt x="267175" y="720539"/>
                    <a:pt x="260511" y="712904"/>
                  </a:cubicBezTo>
                  <a:cubicBezTo>
                    <a:pt x="253846" y="705270"/>
                    <a:pt x="247337" y="697501"/>
                    <a:pt x="240974" y="689615"/>
                  </a:cubicBezTo>
                  <a:cubicBezTo>
                    <a:pt x="234612" y="681729"/>
                    <a:pt x="228398" y="673726"/>
                    <a:pt x="222324" y="665619"/>
                  </a:cubicBezTo>
                  <a:cubicBezTo>
                    <a:pt x="216249" y="657512"/>
                    <a:pt x="210315" y="649301"/>
                    <a:pt x="204513" y="641001"/>
                  </a:cubicBezTo>
                  <a:cubicBezTo>
                    <a:pt x="198712" y="632700"/>
                    <a:pt x="193042" y="624309"/>
                    <a:pt x="187496" y="615839"/>
                  </a:cubicBezTo>
                  <a:cubicBezTo>
                    <a:pt x="181950" y="607369"/>
                    <a:pt x="176528" y="598819"/>
                    <a:pt x="171222" y="590201"/>
                  </a:cubicBezTo>
                  <a:cubicBezTo>
                    <a:pt x="165916" y="581582"/>
                    <a:pt x="160726" y="572895"/>
                    <a:pt x="155644" y="564146"/>
                  </a:cubicBezTo>
                  <a:cubicBezTo>
                    <a:pt x="150561" y="555398"/>
                    <a:pt x="145587" y="546589"/>
                    <a:pt x="140712" y="537727"/>
                  </a:cubicBezTo>
                  <a:cubicBezTo>
                    <a:pt x="135838" y="528865"/>
                    <a:pt x="131064" y="519950"/>
                    <a:pt x="126382" y="510989"/>
                  </a:cubicBezTo>
                  <a:cubicBezTo>
                    <a:pt x="121701" y="502027"/>
                    <a:pt x="117112" y="493020"/>
                    <a:pt x="112609" y="483971"/>
                  </a:cubicBezTo>
                  <a:cubicBezTo>
                    <a:pt x="108106" y="474923"/>
                    <a:pt x="103689" y="465834"/>
                    <a:pt x="99351" y="456709"/>
                  </a:cubicBezTo>
                  <a:cubicBezTo>
                    <a:pt x="95013" y="447584"/>
                    <a:pt x="90755" y="438424"/>
                    <a:pt x="86569" y="429233"/>
                  </a:cubicBezTo>
                  <a:cubicBezTo>
                    <a:pt x="82383" y="420041"/>
                    <a:pt x="78269" y="410818"/>
                    <a:pt x="74223" y="401568"/>
                  </a:cubicBezTo>
                  <a:cubicBezTo>
                    <a:pt x="70177" y="392318"/>
                    <a:pt x="66198" y="383041"/>
                    <a:pt x="62280" y="373740"/>
                  </a:cubicBezTo>
                  <a:cubicBezTo>
                    <a:pt x="58362" y="364438"/>
                    <a:pt x="54505" y="355113"/>
                    <a:pt x="50704" y="345767"/>
                  </a:cubicBezTo>
                  <a:cubicBezTo>
                    <a:pt x="46903" y="336421"/>
                    <a:pt x="43159" y="327055"/>
                    <a:pt x="39465" y="317670"/>
                  </a:cubicBezTo>
                  <a:cubicBezTo>
                    <a:pt x="35771" y="308285"/>
                    <a:pt x="32128" y="298881"/>
                    <a:pt x="28532" y="289462"/>
                  </a:cubicBezTo>
                  <a:cubicBezTo>
                    <a:pt x="24935" y="280044"/>
                    <a:pt x="21385" y="270609"/>
                    <a:pt x="17876" y="261161"/>
                  </a:cubicBezTo>
                  <a:cubicBezTo>
                    <a:pt x="14367" y="251713"/>
                    <a:pt x="10900" y="242251"/>
                    <a:pt x="7471" y="232777"/>
                  </a:cubicBezTo>
                  <a:cubicBezTo>
                    <a:pt x="4041" y="223304"/>
                    <a:pt x="649" y="213819"/>
                    <a:pt x="-2711" y="204324"/>
                  </a:cubicBezTo>
                  <a:cubicBezTo>
                    <a:pt x="-6070" y="194830"/>
                    <a:pt x="-9396" y="185325"/>
                    <a:pt x="-12693" y="175812"/>
                  </a:cubicBezTo>
                  <a:cubicBezTo>
                    <a:pt x="-15990" y="166300"/>
                    <a:pt x="-19257" y="156779"/>
                    <a:pt x="-22500" y="147251"/>
                  </a:cubicBezTo>
                  <a:cubicBezTo>
                    <a:pt x="-25742" y="137724"/>
                    <a:pt x="-28959" y="128190"/>
                    <a:pt x="-32154" y="118650"/>
                  </a:cubicBezTo>
                  <a:cubicBezTo>
                    <a:pt x="-35350" y="109111"/>
                    <a:pt x="-38524" y="99567"/>
                    <a:pt x="-41680" y="90018"/>
                  </a:cubicBezTo>
                  <a:cubicBezTo>
                    <a:pt x="-44836" y="80470"/>
                    <a:pt x="-47974" y="70918"/>
                    <a:pt x="-51097" y="61364"/>
                  </a:cubicBezTo>
                  <a:cubicBezTo>
                    <a:pt x="-54221" y="51809"/>
                    <a:pt x="-57330" y="42252"/>
                    <a:pt x="-60429" y="32694"/>
                  </a:cubicBezTo>
                  <a:cubicBezTo>
                    <a:pt x="-63527" y="23136"/>
                    <a:pt x="-66615" y="13576"/>
                    <a:pt x="-69695" y="4017"/>
                  </a:cubicBezTo>
                  <a:cubicBezTo>
                    <a:pt x="-72776" y="-5543"/>
                    <a:pt x="-75849" y="-15102"/>
                    <a:pt x="-78918" y="-24660"/>
                  </a:cubicBezTo>
                  <a:cubicBezTo>
                    <a:pt x="-81987" y="-34218"/>
                    <a:pt x="-85053" y="-43775"/>
                    <a:pt x="-88118" y="-53330"/>
                  </a:cubicBezTo>
                  <a:cubicBezTo>
                    <a:pt x="-91183" y="-62884"/>
                    <a:pt x="-94248" y="-72436"/>
                    <a:pt x="-97316" y="-81984"/>
                  </a:cubicBezTo>
                  <a:cubicBezTo>
                    <a:pt x="-100384" y="-91532"/>
                    <a:pt x="-103455" y="-101076"/>
                    <a:pt x="-106533" y="-110615"/>
                  </a:cubicBezTo>
                  <a:cubicBezTo>
                    <a:pt x="-109611" y="-120154"/>
                    <a:pt x="-112695" y="-129687"/>
                    <a:pt x="-115790" y="-139215"/>
                  </a:cubicBezTo>
                  <a:cubicBezTo>
                    <a:pt x="-118886" y="-148742"/>
                    <a:pt x="-121991" y="-158262"/>
                    <a:pt x="-125111" y="-167775"/>
                  </a:cubicBezTo>
                  <a:cubicBezTo>
                    <a:pt x="-128230" y="-177288"/>
                    <a:pt x="-131364" y="-186792"/>
                    <a:pt x="-134516" y="-196287"/>
                  </a:cubicBezTo>
                  <a:cubicBezTo>
                    <a:pt x="-137668" y="-205782"/>
                    <a:pt x="-140838" y="-215267"/>
                    <a:pt x="-144029" y="-224740"/>
                  </a:cubicBezTo>
                  <a:cubicBezTo>
                    <a:pt x="-147221" y="-234214"/>
                    <a:pt x="-150435" y="-243676"/>
                    <a:pt x="-153675" y="-253125"/>
                  </a:cubicBezTo>
                  <a:cubicBezTo>
                    <a:pt x="-156915" y="-262574"/>
                    <a:pt x="-160181" y="-272010"/>
                    <a:pt x="-163478" y="-281430"/>
                  </a:cubicBezTo>
                  <a:cubicBezTo>
                    <a:pt x="-166774" y="-290850"/>
                    <a:pt x="-170102" y="-300254"/>
                    <a:pt x="-173464" y="-309641"/>
                  </a:cubicBezTo>
                  <a:cubicBezTo>
                    <a:pt x="-176826" y="-319028"/>
                    <a:pt x="-180224" y="-328397"/>
                    <a:pt x="-183661" y="-337745"/>
                  </a:cubicBezTo>
                  <a:cubicBezTo>
                    <a:pt x="-187098" y="-347094"/>
                    <a:pt x="-190576" y="-356421"/>
                    <a:pt x="-194098" y="-365726"/>
                  </a:cubicBezTo>
                  <a:cubicBezTo>
                    <a:pt x="-197621" y="-375030"/>
                    <a:pt x="-201188" y="-384311"/>
                    <a:pt x="-204806" y="-393565"/>
                  </a:cubicBezTo>
                  <a:cubicBezTo>
                    <a:pt x="-208424" y="-402819"/>
                    <a:pt x="-212093" y="-412046"/>
                    <a:pt x="-215818" y="-421242"/>
                  </a:cubicBezTo>
                  <a:cubicBezTo>
                    <a:pt x="-219543" y="-430438"/>
                    <a:pt x="-223324" y="-439603"/>
                    <a:pt x="-227169" y="-448733"/>
                  </a:cubicBezTo>
                  <a:cubicBezTo>
                    <a:pt x="-231013" y="-457863"/>
                    <a:pt x="-234919" y="-466957"/>
                    <a:pt x="-238895" y="-476011"/>
                  </a:cubicBezTo>
                  <a:cubicBezTo>
                    <a:pt x="-242872" y="-485065"/>
                    <a:pt x="-246917" y="-494078"/>
                    <a:pt x="-251039" y="-503044"/>
                  </a:cubicBezTo>
                  <a:cubicBezTo>
                    <a:pt x="-255161" y="-512010"/>
                    <a:pt x="-259359" y="-520930"/>
                    <a:pt x="-263642" y="-529796"/>
                  </a:cubicBezTo>
                  <a:cubicBezTo>
                    <a:pt x="-267924" y="-538662"/>
                    <a:pt x="-272291" y="-547474"/>
                    <a:pt x="-276749" y="-556225"/>
                  </a:cubicBezTo>
                  <a:cubicBezTo>
                    <a:pt x="-281208" y="-564975"/>
                    <a:pt x="-285759" y="-573663"/>
                    <a:pt x="-290411" y="-582279"/>
                  </a:cubicBezTo>
                  <a:cubicBezTo>
                    <a:pt x="-295063" y="-590896"/>
                    <a:pt x="-299816" y="-599441"/>
                    <a:pt x="-304679" y="-607902"/>
                  </a:cubicBezTo>
                  <a:cubicBezTo>
                    <a:pt x="-309542" y="-616364"/>
                    <a:pt x="-314514" y="-624743"/>
                    <a:pt x="-319606" y="-633026"/>
                  </a:cubicBezTo>
                  <a:cubicBezTo>
                    <a:pt x="-324698" y="-641308"/>
                    <a:pt x="-329910" y="-649494"/>
                    <a:pt x="-335250" y="-657570"/>
                  </a:cubicBezTo>
                  <a:cubicBezTo>
                    <a:pt x="-340590" y="-665645"/>
                    <a:pt x="-346058" y="-673610"/>
                    <a:pt x="-351667" y="-681442"/>
                  </a:cubicBezTo>
                  <a:cubicBezTo>
                    <a:pt x="-357276" y="-689274"/>
                    <a:pt x="-363027" y="-696972"/>
                    <a:pt x="-368914" y="-704535"/>
                  </a:cubicBezTo>
                  <a:cubicBezTo>
                    <a:pt x="-374800" y="-712098"/>
                    <a:pt x="-380822" y="-719526"/>
                    <a:pt x="-387043" y="-726728"/>
                  </a:cubicBezTo>
                  <a:cubicBezTo>
                    <a:pt x="-393263" y="-733929"/>
                    <a:pt x="-399682" y="-740905"/>
                    <a:pt x="-406101" y="-747881"/>
                  </a:cubicBezTo>
                  <a:cubicBezTo>
                    <a:pt x="-421824" y="-764968"/>
                    <a:pt x="-421597" y="-786198"/>
                    <a:pt x="-408536" y="-798198"/>
                  </a:cubicBezTo>
                  <a:cubicBezTo>
                    <a:pt x="-395474" y="-810199"/>
                    <a:pt x="-373795" y="-809080"/>
                    <a:pt x="-358604" y="-791519"/>
                  </a:cubicBezTo>
                  <a:cubicBezTo>
                    <a:pt x="-351675" y="-783509"/>
                    <a:pt x="-344746" y="-775499"/>
                    <a:pt x="-338097" y="-76730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3837169" y="3182909"/>
              <a:ext cx="116100" cy="1314725"/>
            </a:xfrm>
            <a:custGeom>
              <a:avLst/>
              <a:gdLst/>
              <a:ahLst/>
              <a:cxnLst/>
              <a:rect l="0" t="0" r="0" b="0"/>
              <a:pathLst>
                <a:path w="116100" h="1314725">
                  <a:moveTo>
                    <a:pt x="-19529" y="-640745"/>
                  </a:moveTo>
                  <a:cubicBezTo>
                    <a:pt x="-12255" y="-628693"/>
                    <a:pt x="-13330" y="-618698"/>
                    <a:pt x="-12853" y="-608470"/>
                  </a:cubicBezTo>
                  <a:cubicBezTo>
                    <a:pt x="-12376" y="-598243"/>
                    <a:pt x="-10347" y="-587783"/>
                    <a:pt x="-9022" y="-577476"/>
                  </a:cubicBezTo>
                  <a:cubicBezTo>
                    <a:pt x="-7696" y="-567168"/>
                    <a:pt x="-7074" y="-557012"/>
                    <a:pt x="-6430" y="-546856"/>
                  </a:cubicBezTo>
                  <a:cubicBezTo>
                    <a:pt x="-5785" y="-536700"/>
                    <a:pt x="-5118" y="-526543"/>
                    <a:pt x="-4568" y="-516408"/>
                  </a:cubicBezTo>
                  <a:cubicBezTo>
                    <a:pt x="-4017" y="-506272"/>
                    <a:pt x="-3583" y="-496159"/>
                    <a:pt x="-3196" y="-486054"/>
                  </a:cubicBezTo>
                  <a:cubicBezTo>
                    <a:pt x="-2809" y="-475949"/>
                    <a:pt x="-2470" y="-465852"/>
                    <a:pt x="-2178" y="-455764"/>
                  </a:cubicBezTo>
                  <a:cubicBezTo>
                    <a:pt x="-1885" y="-445676"/>
                    <a:pt x="-1639" y="-435595"/>
                    <a:pt x="-1426" y="-425519"/>
                  </a:cubicBezTo>
                  <a:cubicBezTo>
                    <a:pt x="-1212" y="-415443"/>
                    <a:pt x="-1033" y="-405371"/>
                    <a:pt x="-880" y="-395303"/>
                  </a:cubicBezTo>
                  <a:cubicBezTo>
                    <a:pt x="-728" y="-385235"/>
                    <a:pt x="-603" y="-375171"/>
                    <a:pt x="-499" y="-365111"/>
                  </a:cubicBezTo>
                  <a:cubicBezTo>
                    <a:pt x="-395" y="-355050"/>
                    <a:pt x="-314" y="-344992"/>
                    <a:pt x="-249" y="-334937"/>
                  </a:cubicBezTo>
                  <a:cubicBezTo>
                    <a:pt x="-185" y="-324881"/>
                    <a:pt x="-138" y="-314828"/>
                    <a:pt x="-105" y="-304777"/>
                  </a:cubicBezTo>
                  <a:cubicBezTo>
                    <a:pt x="-72" y="-294726"/>
                    <a:pt x="-54" y="-284677"/>
                    <a:pt x="-47" y="-274630"/>
                  </a:cubicBezTo>
                  <a:cubicBezTo>
                    <a:pt x="-39" y="-264582"/>
                    <a:pt x="-43" y="-254537"/>
                    <a:pt x="-56" y="-244492"/>
                  </a:cubicBezTo>
                  <a:cubicBezTo>
                    <a:pt x="-69" y="-234448"/>
                    <a:pt x="-91" y="-224404"/>
                    <a:pt x="-120" y="-214362"/>
                  </a:cubicBezTo>
                  <a:cubicBezTo>
                    <a:pt x="-149" y="-204320"/>
                    <a:pt x="-184" y="-194280"/>
                    <a:pt x="-225" y="-184240"/>
                  </a:cubicBezTo>
                  <a:cubicBezTo>
                    <a:pt x="-266" y="-174200"/>
                    <a:pt x="-311" y="-164161"/>
                    <a:pt x="-360" y="-154123"/>
                  </a:cubicBezTo>
                  <a:cubicBezTo>
                    <a:pt x="-409" y="-144085"/>
                    <a:pt x="-461" y="-134048"/>
                    <a:pt x="-515" y="-124012"/>
                  </a:cubicBezTo>
                  <a:cubicBezTo>
                    <a:pt x="-569" y="-113975"/>
                    <a:pt x="-625" y="-103940"/>
                    <a:pt x="-681" y="-93905"/>
                  </a:cubicBezTo>
                  <a:cubicBezTo>
                    <a:pt x="-737" y="-83870"/>
                    <a:pt x="-794" y="-73835"/>
                    <a:pt x="-849" y="-63801"/>
                  </a:cubicBezTo>
                  <a:cubicBezTo>
                    <a:pt x="-904" y="-53768"/>
                    <a:pt x="-959" y="-43734"/>
                    <a:pt x="-1010" y="-33702"/>
                  </a:cubicBezTo>
                  <a:cubicBezTo>
                    <a:pt x="-1062" y="-23669"/>
                    <a:pt x="-1111" y="-13637"/>
                    <a:pt x="-1156" y="-3605"/>
                  </a:cubicBezTo>
                  <a:cubicBezTo>
                    <a:pt x="-1202" y="6427"/>
                    <a:pt x="-1243" y="16458"/>
                    <a:pt x="-1279" y="26489"/>
                  </a:cubicBezTo>
                  <a:cubicBezTo>
                    <a:pt x="-1315" y="36519"/>
                    <a:pt x="-1346" y="46550"/>
                    <a:pt x="-1370" y="56580"/>
                  </a:cubicBezTo>
                  <a:cubicBezTo>
                    <a:pt x="-1394" y="66610"/>
                    <a:pt x="-1412" y="76639"/>
                    <a:pt x="-1420" y="86668"/>
                  </a:cubicBezTo>
                  <a:cubicBezTo>
                    <a:pt x="-1429" y="96698"/>
                    <a:pt x="-1430" y="106726"/>
                    <a:pt x="-1421" y="116755"/>
                  </a:cubicBezTo>
                  <a:cubicBezTo>
                    <a:pt x="-1411" y="126783"/>
                    <a:pt x="-1392" y="136811"/>
                    <a:pt x="-1361" y="146839"/>
                  </a:cubicBezTo>
                  <a:cubicBezTo>
                    <a:pt x="-1330" y="156866"/>
                    <a:pt x="-1287" y="166893"/>
                    <a:pt x="-1230" y="176920"/>
                  </a:cubicBezTo>
                  <a:cubicBezTo>
                    <a:pt x="-1173" y="186947"/>
                    <a:pt x="-1103" y="196973"/>
                    <a:pt x="-1016" y="206999"/>
                  </a:cubicBezTo>
                  <a:cubicBezTo>
                    <a:pt x="-929" y="217024"/>
                    <a:pt x="-827" y="227050"/>
                    <a:pt x="-705" y="237074"/>
                  </a:cubicBezTo>
                  <a:cubicBezTo>
                    <a:pt x="-584" y="247099"/>
                    <a:pt x="-444" y="257123"/>
                    <a:pt x="-282" y="267146"/>
                  </a:cubicBezTo>
                  <a:cubicBezTo>
                    <a:pt x="-120" y="277169"/>
                    <a:pt x="64" y="287192"/>
                    <a:pt x="273" y="297213"/>
                  </a:cubicBezTo>
                  <a:cubicBezTo>
                    <a:pt x="482" y="307235"/>
                    <a:pt x="716" y="317255"/>
                    <a:pt x="981" y="327274"/>
                  </a:cubicBezTo>
                  <a:cubicBezTo>
                    <a:pt x="1245" y="337294"/>
                    <a:pt x="1539" y="347312"/>
                    <a:pt x="1868" y="357328"/>
                  </a:cubicBezTo>
                  <a:cubicBezTo>
                    <a:pt x="2197" y="367345"/>
                    <a:pt x="2561" y="377359"/>
                    <a:pt x="2967" y="387372"/>
                  </a:cubicBezTo>
                  <a:cubicBezTo>
                    <a:pt x="3374" y="397384"/>
                    <a:pt x="3822" y="407395"/>
                    <a:pt x="4321" y="417402"/>
                  </a:cubicBezTo>
                  <a:cubicBezTo>
                    <a:pt x="4820" y="427409"/>
                    <a:pt x="5370" y="437412"/>
                    <a:pt x="5984" y="447412"/>
                  </a:cubicBezTo>
                  <a:cubicBezTo>
                    <a:pt x="6597" y="457411"/>
                    <a:pt x="7274" y="467407"/>
                    <a:pt x="8030" y="477394"/>
                  </a:cubicBezTo>
                  <a:cubicBezTo>
                    <a:pt x="8786" y="487381"/>
                    <a:pt x="9621" y="497359"/>
                    <a:pt x="10566" y="507332"/>
                  </a:cubicBezTo>
                  <a:cubicBezTo>
                    <a:pt x="11511" y="517304"/>
                    <a:pt x="12567" y="527270"/>
                    <a:pt x="13750" y="537200"/>
                  </a:cubicBezTo>
                  <a:cubicBezTo>
                    <a:pt x="14934" y="547129"/>
                    <a:pt x="16245" y="557022"/>
                    <a:pt x="17844" y="566945"/>
                  </a:cubicBezTo>
                  <a:cubicBezTo>
                    <a:pt x="19443" y="576868"/>
                    <a:pt x="21331" y="586822"/>
                    <a:pt x="23331" y="596445"/>
                  </a:cubicBezTo>
                  <a:cubicBezTo>
                    <a:pt x="25331" y="606068"/>
                    <a:pt x="27443" y="615361"/>
                    <a:pt x="31312" y="625324"/>
                  </a:cubicBezTo>
                  <a:cubicBezTo>
                    <a:pt x="35180" y="635286"/>
                    <a:pt x="40805" y="645918"/>
                    <a:pt x="45554" y="651369"/>
                  </a:cubicBezTo>
                  <a:cubicBezTo>
                    <a:pt x="45884" y="651749"/>
                    <a:pt x="46211" y="652103"/>
                    <a:pt x="46533" y="652434"/>
                  </a:cubicBezTo>
                  <a:cubicBezTo>
                    <a:pt x="52581" y="658644"/>
                    <a:pt x="52642" y="658840"/>
                    <a:pt x="46344" y="652883"/>
                  </a:cubicBezTo>
                  <a:cubicBezTo>
                    <a:pt x="45969" y="652529"/>
                    <a:pt x="45589" y="652146"/>
                    <a:pt x="45202" y="651732"/>
                  </a:cubicBezTo>
                  <a:cubicBezTo>
                    <a:pt x="40198" y="646376"/>
                    <a:pt x="34111" y="635800"/>
                    <a:pt x="29842" y="625873"/>
                  </a:cubicBezTo>
                  <a:cubicBezTo>
                    <a:pt x="25574" y="615946"/>
                    <a:pt x="23123" y="606668"/>
                    <a:pt x="20771" y="597057"/>
                  </a:cubicBezTo>
                  <a:cubicBezTo>
                    <a:pt x="18419" y="587446"/>
                    <a:pt x="16165" y="577502"/>
                    <a:pt x="14204" y="567586"/>
                  </a:cubicBezTo>
                  <a:cubicBezTo>
                    <a:pt x="12243" y="557669"/>
                    <a:pt x="10576" y="547779"/>
                    <a:pt x="9035" y="537851"/>
                  </a:cubicBezTo>
                  <a:cubicBezTo>
                    <a:pt x="7495" y="527923"/>
                    <a:pt x="6082" y="517956"/>
                    <a:pt x="4779" y="507982"/>
                  </a:cubicBezTo>
                  <a:cubicBezTo>
                    <a:pt x="3477" y="498008"/>
                    <a:pt x="2286" y="488026"/>
                    <a:pt x="1174" y="478035"/>
                  </a:cubicBezTo>
                  <a:cubicBezTo>
                    <a:pt x="61" y="468044"/>
                    <a:pt x="-972" y="458044"/>
                    <a:pt x="-1941" y="448039"/>
                  </a:cubicBezTo>
                  <a:cubicBezTo>
                    <a:pt x="-2911" y="438034"/>
                    <a:pt x="-3817" y="428024"/>
                    <a:pt x="-4672" y="418010"/>
                  </a:cubicBezTo>
                  <a:cubicBezTo>
                    <a:pt x="-5527" y="407996"/>
                    <a:pt x="-6331" y="397979"/>
                    <a:pt x="-7093" y="387958"/>
                  </a:cubicBezTo>
                  <a:cubicBezTo>
                    <a:pt x="-7855" y="377938"/>
                    <a:pt x="-8574" y="367916"/>
                    <a:pt x="-9259" y="357891"/>
                  </a:cubicBezTo>
                  <a:cubicBezTo>
                    <a:pt x="-9943" y="347866"/>
                    <a:pt x="-10592" y="337840"/>
                    <a:pt x="-11212" y="327812"/>
                  </a:cubicBezTo>
                  <a:cubicBezTo>
                    <a:pt x="-11831" y="317784"/>
                    <a:pt x="-12421" y="307755"/>
                    <a:pt x="-12985" y="297724"/>
                  </a:cubicBezTo>
                  <a:cubicBezTo>
                    <a:pt x="-13549" y="287694"/>
                    <a:pt x="-14088" y="277663"/>
                    <a:pt x="-14605" y="267631"/>
                  </a:cubicBezTo>
                  <a:cubicBezTo>
                    <a:pt x="-15121" y="257599"/>
                    <a:pt x="-15617" y="247566"/>
                    <a:pt x="-16093" y="237533"/>
                  </a:cubicBezTo>
                  <a:cubicBezTo>
                    <a:pt x="-16569" y="227500"/>
                    <a:pt x="-17027" y="217466"/>
                    <a:pt x="-17469" y="207432"/>
                  </a:cubicBezTo>
                  <a:cubicBezTo>
                    <a:pt x="-17910" y="197398"/>
                    <a:pt x="-18335" y="187363"/>
                    <a:pt x="-18747" y="177329"/>
                  </a:cubicBezTo>
                  <a:cubicBezTo>
                    <a:pt x="-19159" y="167294"/>
                    <a:pt x="-19556" y="157260"/>
                    <a:pt x="-19942" y="147225"/>
                  </a:cubicBezTo>
                  <a:cubicBezTo>
                    <a:pt x="-20328" y="137190"/>
                    <a:pt x="-20702" y="127155"/>
                    <a:pt x="-21066" y="117120"/>
                  </a:cubicBezTo>
                  <a:cubicBezTo>
                    <a:pt x="-21430" y="107085"/>
                    <a:pt x="-21784" y="97051"/>
                    <a:pt x="-22130" y="87016"/>
                  </a:cubicBezTo>
                  <a:cubicBezTo>
                    <a:pt x="-22475" y="76981"/>
                    <a:pt x="-22813" y="66947"/>
                    <a:pt x="-23143" y="56912"/>
                  </a:cubicBezTo>
                  <a:cubicBezTo>
                    <a:pt x="-23474" y="46878"/>
                    <a:pt x="-23798" y="36844"/>
                    <a:pt x="-24116" y="26810"/>
                  </a:cubicBezTo>
                  <a:cubicBezTo>
                    <a:pt x="-24435" y="16776"/>
                    <a:pt x="-24748" y="6742"/>
                    <a:pt x="-25057" y="-3291"/>
                  </a:cubicBezTo>
                  <a:cubicBezTo>
                    <a:pt x="-25366" y="-13324"/>
                    <a:pt x="-25672" y="-23357"/>
                    <a:pt x="-25975" y="-33389"/>
                  </a:cubicBezTo>
                  <a:cubicBezTo>
                    <a:pt x="-26277" y="-43422"/>
                    <a:pt x="-26578" y="-53454"/>
                    <a:pt x="-26877" y="-63485"/>
                  </a:cubicBezTo>
                  <a:cubicBezTo>
                    <a:pt x="-27176" y="-73516"/>
                    <a:pt x="-27474" y="-83547"/>
                    <a:pt x="-27773" y="-93577"/>
                  </a:cubicBezTo>
                  <a:cubicBezTo>
                    <a:pt x="-28071" y="-103608"/>
                    <a:pt x="-28370" y="-113637"/>
                    <a:pt x="-28670" y="-123666"/>
                  </a:cubicBezTo>
                  <a:cubicBezTo>
                    <a:pt x="-28970" y="-133695"/>
                    <a:pt x="-29273" y="-143723"/>
                    <a:pt x="-29578" y="-153750"/>
                  </a:cubicBezTo>
                  <a:cubicBezTo>
                    <a:pt x="-29884" y="-163777"/>
                    <a:pt x="-30192" y="-173803"/>
                    <a:pt x="-30506" y="-183828"/>
                  </a:cubicBezTo>
                  <a:cubicBezTo>
                    <a:pt x="-30820" y="-193853"/>
                    <a:pt x="-31138" y="-203876"/>
                    <a:pt x="-31464" y="-213899"/>
                  </a:cubicBezTo>
                  <a:cubicBezTo>
                    <a:pt x="-31789" y="-223921"/>
                    <a:pt x="-32122" y="-233943"/>
                    <a:pt x="-32463" y="-243962"/>
                  </a:cubicBezTo>
                  <a:cubicBezTo>
                    <a:pt x="-32804" y="-253981"/>
                    <a:pt x="-33154" y="-263999"/>
                    <a:pt x="-33515" y="-274015"/>
                  </a:cubicBezTo>
                  <a:cubicBezTo>
                    <a:pt x="-33877" y="-284031"/>
                    <a:pt x="-34249" y="-294045"/>
                    <a:pt x="-34635" y="-304056"/>
                  </a:cubicBezTo>
                  <a:cubicBezTo>
                    <a:pt x="-35022" y="-314067"/>
                    <a:pt x="-35422" y="-324076"/>
                    <a:pt x="-35840" y="-334081"/>
                  </a:cubicBezTo>
                  <a:cubicBezTo>
                    <a:pt x="-36258" y="-344087"/>
                    <a:pt x="-36693" y="-354089"/>
                    <a:pt x="-37150" y="-364087"/>
                  </a:cubicBezTo>
                  <a:cubicBezTo>
                    <a:pt x="-37606" y="-374085"/>
                    <a:pt x="-38084" y="-384079"/>
                    <a:pt x="-38588" y="-394068"/>
                  </a:cubicBezTo>
                  <a:cubicBezTo>
                    <a:pt x="-39093" y="-404057"/>
                    <a:pt x="-39624" y="-414040"/>
                    <a:pt x="-40188" y="-424016"/>
                  </a:cubicBezTo>
                  <a:cubicBezTo>
                    <a:pt x="-40753" y="-433991"/>
                    <a:pt x="-41351" y="-443959"/>
                    <a:pt x="-41990" y="-453914"/>
                  </a:cubicBezTo>
                  <a:cubicBezTo>
                    <a:pt x="-42629" y="-463870"/>
                    <a:pt x="-43309" y="-473815"/>
                    <a:pt x="-44050" y="-483749"/>
                  </a:cubicBezTo>
                  <a:cubicBezTo>
                    <a:pt x="-44791" y="-493684"/>
                    <a:pt x="-45592" y="-503608"/>
                    <a:pt x="-46448" y="-513485"/>
                  </a:cubicBezTo>
                  <a:cubicBezTo>
                    <a:pt x="-47305" y="-523361"/>
                    <a:pt x="-48215" y="-533189"/>
                    <a:pt x="-49307" y="-543052"/>
                  </a:cubicBezTo>
                  <a:cubicBezTo>
                    <a:pt x="-50399" y="-552915"/>
                    <a:pt x="-51673" y="-562812"/>
                    <a:pt x="-52828" y="-572315"/>
                  </a:cubicBezTo>
                  <a:cubicBezTo>
                    <a:pt x="-53984" y="-581817"/>
                    <a:pt x="-55021" y="-590925"/>
                    <a:pt x="-57389" y="-600908"/>
                  </a:cubicBezTo>
                  <a:cubicBezTo>
                    <a:pt x="-59756" y="-610891"/>
                    <a:pt x="-63455" y="-621749"/>
                    <a:pt x="-63787" y="-627362"/>
                  </a:cubicBezTo>
                  <a:cubicBezTo>
                    <a:pt x="-64118" y="-632975"/>
                    <a:pt x="-61084" y="-633344"/>
                    <a:pt x="-58050" y="-633712"/>
                  </a:cubicBezTo>
                  <a:cubicBezTo>
                    <a:pt x="-41146" y="-635766"/>
                    <a:pt x="-86430" y="-644355"/>
                    <a:pt x="-86430" y="-657362"/>
                  </a:cubicBezTo>
                  <a:cubicBezTo>
                    <a:pt x="-86430" y="-670370"/>
                    <a:pt x="-70688" y="-692425"/>
                    <a:pt x="-58050" y="-681012"/>
                  </a:cubicBezTo>
                  <a:cubicBezTo>
                    <a:pt x="-42427" y="-666904"/>
                    <a:pt x="-26803" y="-652796"/>
                    <a:pt x="-19529" y="-640745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4516569" y="3840271"/>
              <a:ext cx="116100" cy="4300"/>
            </a:xfrm>
            <a:custGeom>
              <a:avLst/>
              <a:gdLst/>
              <a:ahLst/>
              <a:cxnLst/>
              <a:rect l="0" t="0" r="0" b="0"/>
              <a:pathLst>
                <a:path w="116100" h="4300" fill="none">
                  <a:moveTo>
                    <a:pt x="-58050" y="0"/>
                  </a:moveTo>
                  <a:cubicBezTo>
                    <a:pt x="-11610" y="0"/>
                    <a:pt x="23220" y="0"/>
                    <a:pt x="58050" y="0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4013469" y="5049109"/>
              <a:ext cx="116100" cy="439675"/>
            </a:xfrm>
            <a:custGeom>
              <a:avLst/>
              <a:gdLst/>
              <a:ahLst/>
              <a:cxnLst/>
              <a:rect l="0" t="0" r="0" b="0"/>
              <a:pathLst>
                <a:path w="116100" h="439675">
                  <a:moveTo>
                    <a:pt x="-46158" y="169698"/>
                  </a:moveTo>
                  <a:cubicBezTo>
                    <a:pt x="-43178" y="160729"/>
                    <a:pt x="-41676" y="151552"/>
                    <a:pt x="-40181" y="142098"/>
                  </a:cubicBezTo>
                  <a:cubicBezTo>
                    <a:pt x="-38686" y="132644"/>
                    <a:pt x="-37197" y="122913"/>
                    <a:pt x="-35930" y="113123"/>
                  </a:cubicBezTo>
                  <a:cubicBezTo>
                    <a:pt x="-34663" y="103332"/>
                    <a:pt x="-33616" y="93482"/>
                    <a:pt x="-32631" y="83582"/>
                  </a:cubicBezTo>
                  <a:cubicBezTo>
                    <a:pt x="-31646" y="73682"/>
                    <a:pt x="-30722" y="63732"/>
                    <a:pt x="-29835" y="53758"/>
                  </a:cubicBezTo>
                  <a:cubicBezTo>
                    <a:pt x="-28948" y="43784"/>
                    <a:pt x="-28098" y="33786"/>
                    <a:pt x="-27239" y="23772"/>
                  </a:cubicBezTo>
                  <a:cubicBezTo>
                    <a:pt x="-26381" y="13758"/>
                    <a:pt x="-25514" y="3728"/>
                    <a:pt x="-24605" y="-6310"/>
                  </a:cubicBezTo>
                  <a:cubicBezTo>
                    <a:pt x="-23695" y="-16348"/>
                    <a:pt x="-22742" y="-26396"/>
                    <a:pt x="-21705" y="-36445"/>
                  </a:cubicBezTo>
                  <a:cubicBezTo>
                    <a:pt x="-20668" y="-46495"/>
                    <a:pt x="-19547" y="-56546"/>
                    <a:pt x="-18292" y="-66595"/>
                  </a:cubicBezTo>
                  <a:cubicBezTo>
                    <a:pt x="-17036" y="-76644"/>
                    <a:pt x="-15646" y="-86690"/>
                    <a:pt x="-14046" y="-96708"/>
                  </a:cubicBezTo>
                  <a:cubicBezTo>
                    <a:pt x="-12445" y="-106726"/>
                    <a:pt x="-10635" y="-116716"/>
                    <a:pt x="-8499" y="-126687"/>
                  </a:cubicBezTo>
                  <a:cubicBezTo>
                    <a:pt x="-6364" y="-136658"/>
                    <a:pt x="-3903" y="-146609"/>
                    <a:pt x="-862" y="-156305"/>
                  </a:cubicBezTo>
                  <a:cubicBezTo>
                    <a:pt x="2178" y="-166000"/>
                    <a:pt x="5798" y="-175439"/>
                    <a:pt x="10424" y="-184878"/>
                  </a:cubicBezTo>
                  <a:cubicBezTo>
                    <a:pt x="15050" y="-194317"/>
                    <a:pt x="20682" y="-203755"/>
                    <a:pt x="28787" y="-209590"/>
                  </a:cubicBezTo>
                  <a:cubicBezTo>
                    <a:pt x="33638" y="-213083"/>
                    <a:pt x="39376" y="-215285"/>
                    <a:pt x="45469" y="-216946"/>
                  </a:cubicBezTo>
                  <a:cubicBezTo>
                    <a:pt x="53832" y="-219226"/>
                    <a:pt x="53911" y="-218802"/>
                    <a:pt x="45813" y="-215708"/>
                  </a:cubicBezTo>
                  <a:cubicBezTo>
                    <a:pt x="40243" y="-213579"/>
                    <a:pt x="35075" y="-211006"/>
                    <a:pt x="30878" y="-207360"/>
                  </a:cubicBezTo>
                  <a:cubicBezTo>
                    <a:pt x="23708" y="-201132"/>
                    <a:pt x="19371" y="-191774"/>
                    <a:pt x="15900" y="-182409"/>
                  </a:cubicBezTo>
                  <a:cubicBezTo>
                    <a:pt x="12429" y="-173043"/>
                    <a:pt x="9824" y="-163670"/>
                    <a:pt x="7808" y="-154062"/>
                  </a:cubicBezTo>
                  <a:cubicBezTo>
                    <a:pt x="5792" y="-144455"/>
                    <a:pt x="4365" y="-134614"/>
                    <a:pt x="3247" y="-124750"/>
                  </a:cubicBezTo>
                  <a:cubicBezTo>
                    <a:pt x="2130" y="-114885"/>
                    <a:pt x="1321" y="-104998"/>
                    <a:pt x="720" y="-95080"/>
                  </a:cubicBezTo>
                  <a:cubicBezTo>
                    <a:pt x="119" y="-85161"/>
                    <a:pt x="-275" y="-75210"/>
                    <a:pt x="-538" y="-65247"/>
                  </a:cubicBezTo>
                  <a:cubicBezTo>
                    <a:pt x="-801" y="-55284"/>
                    <a:pt x="-932" y="-45309"/>
                    <a:pt x="-981" y="-35322"/>
                  </a:cubicBezTo>
                  <a:cubicBezTo>
                    <a:pt x="-1030" y="-25335"/>
                    <a:pt x="-997" y="-15336"/>
                    <a:pt x="-921" y="-5325"/>
                  </a:cubicBezTo>
                  <a:cubicBezTo>
                    <a:pt x="-845" y="4687"/>
                    <a:pt x="-727" y="14710"/>
                    <a:pt x="-604" y="24749"/>
                  </a:cubicBezTo>
                  <a:cubicBezTo>
                    <a:pt x="-481" y="34787"/>
                    <a:pt x="-355" y="44841"/>
                    <a:pt x="-255" y="54921"/>
                  </a:cubicBezTo>
                  <a:cubicBezTo>
                    <a:pt x="-155" y="65001"/>
                    <a:pt x="-81" y="75107"/>
                    <a:pt x="-121" y="85237"/>
                  </a:cubicBezTo>
                  <a:cubicBezTo>
                    <a:pt x="-160" y="95367"/>
                    <a:pt x="-313" y="105522"/>
                    <a:pt x="-528" y="115781"/>
                  </a:cubicBezTo>
                  <a:cubicBezTo>
                    <a:pt x="-743" y="126041"/>
                    <a:pt x="-1020" y="136405"/>
                    <a:pt x="-2009" y="146727"/>
                  </a:cubicBezTo>
                  <a:cubicBezTo>
                    <a:pt x="-2998" y="157050"/>
                    <a:pt x="-4699" y="167331"/>
                    <a:pt x="-5708" y="178522"/>
                  </a:cubicBezTo>
                  <a:cubicBezTo>
                    <a:pt x="-6717" y="189713"/>
                    <a:pt x="-7035" y="201814"/>
                    <a:pt x="-15644" y="212793"/>
                  </a:cubicBezTo>
                  <a:cubicBezTo>
                    <a:pt x="-24252" y="223773"/>
                    <a:pt x="-41151" y="233630"/>
                    <a:pt x="-58050" y="243488"/>
                  </a:cubicBezTo>
                  <a:cubicBezTo>
                    <a:pt x="-72759" y="252067"/>
                    <a:pt x="-86430" y="232845"/>
                    <a:pt x="-86430" y="219838"/>
                  </a:cubicBezTo>
                  <a:cubicBezTo>
                    <a:pt x="-86430" y="206830"/>
                    <a:pt x="-65771" y="211364"/>
                    <a:pt x="-58050" y="196188"/>
                  </a:cubicBezTo>
                  <a:cubicBezTo>
                    <a:pt x="-53593" y="187427"/>
                    <a:pt x="-49137" y="178667"/>
                    <a:pt x="-46158" y="169698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5023969" y="4629321"/>
              <a:ext cx="116100" cy="399900"/>
            </a:xfrm>
            <a:custGeom>
              <a:avLst/>
              <a:gdLst/>
              <a:ahLst/>
              <a:cxnLst/>
              <a:rect l="0" t="0" r="0" b="0"/>
              <a:pathLst>
                <a:path w="116100" h="399900" fill="none">
                  <a:moveTo>
                    <a:pt x="-58050" y="199950"/>
                  </a:moveTo>
                  <a:cubicBezTo>
                    <a:pt x="22394" y="199950"/>
                    <a:pt x="-56124" y="-199950"/>
                    <a:pt x="58050" y="-199950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6378469" y="4329396"/>
              <a:ext cx="116100" cy="199950"/>
            </a:xfrm>
            <a:custGeom>
              <a:avLst/>
              <a:gdLst/>
              <a:ahLst/>
              <a:cxnLst/>
              <a:rect l="0" t="0" r="0" b="0"/>
              <a:pathLst>
                <a:path w="116100" h="199950">
                  <a:moveTo>
                    <a:pt x="-39962" y="80757"/>
                  </a:moveTo>
                  <a:cubicBezTo>
                    <a:pt x="-34748" y="75320"/>
                    <a:pt x="-30757" y="66068"/>
                    <a:pt x="-27449" y="56786"/>
                  </a:cubicBezTo>
                  <a:cubicBezTo>
                    <a:pt x="-24141" y="47504"/>
                    <a:pt x="-21516" y="38192"/>
                    <a:pt x="-19065" y="28630"/>
                  </a:cubicBezTo>
                  <a:cubicBezTo>
                    <a:pt x="-16614" y="19068"/>
                    <a:pt x="-14337" y="9258"/>
                    <a:pt x="-12011" y="-562"/>
                  </a:cubicBezTo>
                  <a:cubicBezTo>
                    <a:pt x="-9685" y="-10383"/>
                    <a:pt x="-7310" y="-20212"/>
                    <a:pt x="-4429" y="-29941"/>
                  </a:cubicBezTo>
                  <a:cubicBezTo>
                    <a:pt x="-1548" y="-39670"/>
                    <a:pt x="1841" y="-49297"/>
                    <a:pt x="5700" y="-58783"/>
                  </a:cubicBezTo>
                  <a:cubicBezTo>
                    <a:pt x="9559" y="-68269"/>
                    <a:pt x="13890" y="-77612"/>
                    <a:pt x="21936" y="-84868"/>
                  </a:cubicBezTo>
                  <a:cubicBezTo>
                    <a:pt x="28968" y="-91210"/>
                    <a:pt x="38839" y="-95957"/>
                    <a:pt x="45647" y="-98501"/>
                  </a:cubicBezTo>
                  <a:cubicBezTo>
                    <a:pt x="53767" y="-101536"/>
                    <a:pt x="53626" y="-101144"/>
                    <a:pt x="45791" y="-97436"/>
                  </a:cubicBezTo>
                  <a:cubicBezTo>
                    <a:pt x="39475" y="-94447"/>
                    <a:pt x="30579" y="-89186"/>
                    <a:pt x="24473" y="-82690"/>
                  </a:cubicBezTo>
                  <a:cubicBezTo>
                    <a:pt x="17414" y="-75180"/>
                    <a:pt x="14086" y="-66020"/>
                    <a:pt x="11172" y="-56641"/>
                  </a:cubicBezTo>
                  <a:cubicBezTo>
                    <a:pt x="8257" y="-47261"/>
                    <a:pt x="5757" y="-37663"/>
                    <a:pt x="3740" y="-27947"/>
                  </a:cubicBezTo>
                  <a:cubicBezTo>
                    <a:pt x="1723" y="-18232"/>
                    <a:pt x="190" y="-8400"/>
                    <a:pt x="-1273" y="1536"/>
                  </a:cubicBezTo>
                  <a:cubicBezTo>
                    <a:pt x="-2737" y="11473"/>
                    <a:pt x="-4131" y="21514"/>
                    <a:pt x="-5881" y="31403"/>
                  </a:cubicBezTo>
                  <a:cubicBezTo>
                    <a:pt x="-7630" y="41292"/>
                    <a:pt x="-9735" y="51028"/>
                    <a:pt x="-12185" y="61602"/>
                  </a:cubicBezTo>
                  <a:cubicBezTo>
                    <a:pt x="-14635" y="72176"/>
                    <a:pt x="-17429" y="83588"/>
                    <a:pt x="-25131" y="91879"/>
                  </a:cubicBezTo>
                  <a:cubicBezTo>
                    <a:pt x="-32833" y="100169"/>
                    <a:pt x="-45441" y="105340"/>
                    <a:pt x="-58050" y="110510"/>
                  </a:cubicBezTo>
                  <a:cubicBezTo>
                    <a:pt x="-65068" y="113388"/>
                    <a:pt x="-70692" y="105769"/>
                    <a:pt x="-70692" y="99975"/>
                  </a:cubicBezTo>
                  <a:cubicBezTo>
                    <a:pt x="-70692" y="94181"/>
                    <a:pt x="-65405" y="91294"/>
                    <a:pt x="-58050" y="89440"/>
                  </a:cubicBezTo>
                  <a:cubicBezTo>
                    <a:pt x="-51613" y="87817"/>
                    <a:pt x="-45176" y="86194"/>
                    <a:pt x="-39962" y="80757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7401869" y="4167071"/>
              <a:ext cx="116100" cy="124700"/>
            </a:xfrm>
            <a:custGeom>
              <a:avLst/>
              <a:gdLst/>
              <a:ahLst/>
              <a:cxnLst/>
              <a:rect l="0" t="0" r="0" b="0"/>
              <a:pathLst>
                <a:path w="116100" h="124700">
                  <a:moveTo>
                    <a:pt x="-37071" y="44839"/>
                  </a:moveTo>
                  <a:cubicBezTo>
                    <a:pt x="-30729" y="40125"/>
                    <a:pt x="-25364" y="31827"/>
                    <a:pt x="-20566" y="23210"/>
                  </a:cubicBezTo>
                  <a:cubicBezTo>
                    <a:pt x="-15768" y="14593"/>
                    <a:pt x="-11538" y="5657"/>
                    <a:pt x="-7146" y="-3326"/>
                  </a:cubicBezTo>
                  <a:cubicBezTo>
                    <a:pt x="-2753" y="-12309"/>
                    <a:pt x="1802" y="-21338"/>
                    <a:pt x="7250" y="-30319"/>
                  </a:cubicBezTo>
                  <a:cubicBezTo>
                    <a:pt x="12698" y="-39301"/>
                    <a:pt x="19040" y="-48235"/>
                    <a:pt x="27655" y="-53580"/>
                  </a:cubicBezTo>
                  <a:cubicBezTo>
                    <a:pt x="32881" y="-56822"/>
                    <a:pt x="38943" y="-58743"/>
                    <a:pt x="45334" y="-60107"/>
                  </a:cubicBezTo>
                  <a:cubicBezTo>
                    <a:pt x="53812" y="-61915"/>
                    <a:pt x="53891" y="-61388"/>
                    <a:pt x="45682" y="-58604"/>
                  </a:cubicBezTo>
                  <a:cubicBezTo>
                    <a:pt x="39861" y="-56630"/>
                    <a:pt x="34431" y="-54220"/>
                    <a:pt x="29961" y="-50741"/>
                  </a:cubicBezTo>
                  <a:cubicBezTo>
                    <a:pt x="22419" y="-44871"/>
                    <a:pt x="17608" y="-35957"/>
                    <a:pt x="13505" y="-26877"/>
                  </a:cubicBezTo>
                  <a:cubicBezTo>
                    <a:pt x="9403" y="-17796"/>
                    <a:pt x="6008" y="-8548"/>
                    <a:pt x="2663" y="751"/>
                  </a:cubicBezTo>
                  <a:cubicBezTo>
                    <a:pt x="-682" y="10050"/>
                    <a:pt x="-3976" y="19399"/>
                    <a:pt x="-7902" y="29419"/>
                  </a:cubicBezTo>
                  <a:cubicBezTo>
                    <a:pt x="-11827" y="39439"/>
                    <a:pt x="-16384" y="50128"/>
                    <a:pt x="-24847" y="57484"/>
                  </a:cubicBezTo>
                  <a:cubicBezTo>
                    <a:pt x="-33311" y="64840"/>
                    <a:pt x="-45680" y="68863"/>
                    <a:pt x="-58050" y="72885"/>
                  </a:cubicBezTo>
                  <a:cubicBezTo>
                    <a:pt x="-65263" y="75231"/>
                    <a:pt x="-70692" y="68144"/>
                    <a:pt x="-70692" y="62350"/>
                  </a:cubicBezTo>
                  <a:cubicBezTo>
                    <a:pt x="-70692" y="56556"/>
                    <a:pt x="-65546" y="52973"/>
                    <a:pt x="-58050" y="51815"/>
                  </a:cubicBezTo>
                  <a:cubicBezTo>
                    <a:pt x="-50732" y="50684"/>
                    <a:pt x="-43413" y="49553"/>
                    <a:pt x="-37071" y="4483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7401869" y="4242321"/>
              <a:ext cx="116100" cy="25800"/>
            </a:xfrm>
            <a:custGeom>
              <a:avLst/>
              <a:gdLst/>
              <a:ahLst/>
              <a:cxnLst/>
              <a:rect l="0" t="0" r="0" b="0"/>
              <a:pathLst>
                <a:path w="116100" h="25800">
                  <a:moveTo>
                    <a:pt x="-42023" y="-21239"/>
                  </a:moveTo>
                  <a:cubicBezTo>
                    <a:pt x="-36742" y="-20258"/>
                    <a:pt x="-31552" y="-18906"/>
                    <a:pt x="-26491" y="-17325"/>
                  </a:cubicBezTo>
                  <a:cubicBezTo>
                    <a:pt x="-21430" y="-15744"/>
                    <a:pt x="-16498" y="-13935"/>
                    <a:pt x="-11699" y="-11972"/>
                  </a:cubicBezTo>
                  <a:cubicBezTo>
                    <a:pt x="-6900" y="-10008"/>
                    <a:pt x="-2234" y="-7890"/>
                    <a:pt x="2362" y="-5746"/>
                  </a:cubicBezTo>
                  <a:cubicBezTo>
                    <a:pt x="6958" y="-3602"/>
                    <a:pt x="11484" y="-1433"/>
                    <a:pt x="16012" y="621"/>
                  </a:cubicBezTo>
                  <a:cubicBezTo>
                    <a:pt x="20540" y="2675"/>
                    <a:pt x="25070" y="4613"/>
                    <a:pt x="29741" y="6342"/>
                  </a:cubicBezTo>
                  <a:cubicBezTo>
                    <a:pt x="34413" y="8071"/>
                    <a:pt x="39226" y="9592"/>
                    <a:pt x="43968" y="10650"/>
                  </a:cubicBezTo>
                  <a:cubicBezTo>
                    <a:pt x="44414" y="10750"/>
                    <a:pt x="44859" y="10845"/>
                    <a:pt x="45304" y="10937"/>
                  </a:cubicBezTo>
                  <a:cubicBezTo>
                    <a:pt x="53794" y="12688"/>
                    <a:pt x="53823" y="13431"/>
                    <a:pt x="45157" y="13199"/>
                  </a:cubicBezTo>
                  <a:cubicBezTo>
                    <a:pt x="44646" y="13186"/>
                    <a:pt x="44133" y="13167"/>
                    <a:pt x="43618" y="13145"/>
                  </a:cubicBezTo>
                  <a:cubicBezTo>
                    <a:pt x="38657" y="12923"/>
                    <a:pt x="33470" y="12249"/>
                    <a:pt x="28393" y="11332"/>
                  </a:cubicBezTo>
                  <a:cubicBezTo>
                    <a:pt x="23316" y="10416"/>
                    <a:pt x="18348" y="9257"/>
                    <a:pt x="13424" y="7999"/>
                  </a:cubicBezTo>
                  <a:cubicBezTo>
                    <a:pt x="8499" y="6741"/>
                    <a:pt x="3619" y="5383"/>
                    <a:pt x="-1218" y="4092"/>
                  </a:cubicBezTo>
                  <a:cubicBezTo>
                    <a:pt x="-6056" y="2801"/>
                    <a:pt x="-10850" y="1578"/>
                    <a:pt x="-15624" y="547"/>
                  </a:cubicBezTo>
                  <a:cubicBezTo>
                    <a:pt x="-20398" y="-484"/>
                    <a:pt x="-25151" y="-1323"/>
                    <a:pt x="-29888" y="-1926"/>
                  </a:cubicBezTo>
                  <a:cubicBezTo>
                    <a:pt x="-34625" y="-2528"/>
                    <a:pt x="-39345" y="-2895"/>
                    <a:pt x="-44036" y="-2929"/>
                  </a:cubicBezTo>
                  <a:cubicBezTo>
                    <a:pt x="-48727" y="-2963"/>
                    <a:pt x="-53389" y="-2664"/>
                    <a:pt x="-58050" y="-2365"/>
                  </a:cubicBezTo>
                  <a:cubicBezTo>
                    <a:pt x="-65620" y="-1879"/>
                    <a:pt x="-70692" y="-7106"/>
                    <a:pt x="-70692" y="-12900"/>
                  </a:cubicBezTo>
                  <a:cubicBezTo>
                    <a:pt x="-70692" y="-18694"/>
                    <a:pt x="-65587" y="-24288"/>
                    <a:pt x="-58050" y="-23435"/>
                  </a:cubicBezTo>
                  <a:cubicBezTo>
                    <a:pt x="-52677" y="-22827"/>
                    <a:pt x="-47305" y="-22219"/>
                    <a:pt x="-42023" y="-2123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x="6378469" y="4417546"/>
              <a:ext cx="116100" cy="23650"/>
            </a:xfrm>
            <a:custGeom>
              <a:avLst/>
              <a:gdLst/>
              <a:ahLst/>
              <a:cxnLst/>
              <a:rect l="0" t="0" r="0" b="0"/>
              <a:pathLst>
                <a:path w="116100" h="23650">
                  <a:moveTo>
                    <a:pt x="-43952" y="1915"/>
                  </a:moveTo>
                  <a:cubicBezTo>
                    <a:pt x="-39232" y="1918"/>
                    <a:pt x="-34482" y="1613"/>
                    <a:pt x="-29712" y="1093"/>
                  </a:cubicBezTo>
                  <a:cubicBezTo>
                    <a:pt x="-24943" y="572"/>
                    <a:pt x="-20154" y="-165"/>
                    <a:pt x="-15343" y="-1078"/>
                  </a:cubicBezTo>
                  <a:cubicBezTo>
                    <a:pt x="-10533" y="-1991"/>
                    <a:pt x="-5700" y="-3081"/>
                    <a:pt x="-822" y="-4231"/>
                  </a:cubicBezTo>
                  <a:cubicBezTo>
                    <a:pt x="4055" y="-5381"/>
                    <a:pt x="8977" y="-6592"/>
                    <a:pt x="13925" y="-7709"/>
                  </a:cubicBezTo>
                  <a:cubicBezTo>
                    <a:pt x="18873" y="-8826"/>
                    <a:pt x="23846" y="-9850"/>
                    <a:pt x="28959" y="-10645"/>
                  </a:cubicBezTo>
                  <a:cubicBezTo>
                    <a:pt x="34072" y="-11439"/>
                    <a:pt x="39325" y="-12005"/>
                    <a:pt x="44197" y="-12163"/>
                  </a:cubicBezTo>
                  <a:cubicBezTo>
                    <a:pt x="44519" y="-12174"/>
                    <a:pt x="44840" y="-12182"/>
                    <a:pt x="45159" y="-12189"/>
                  </a:cubicBezTo>
                  <a:cubicBezTo>
                    <a:pt x="53825" y="-12381"/>
                    <a:pt x="53793" y="-11634"/>
                    <a:pt x="45296" y="-9916"/>
                  </a:cubicBezTo>
                  <a:cubicBezTo>
                    <a:pt x="45031" y="-9863"/>
                    <a:pt x="44766" y="-9808"/>
                    <a:pt x="44501" y="-9752"/>
                  </a:cubicBezTo>
                  <a:cubicBezTo>
                    <a:pt x="39826" y="-8763"/>
                    <a:pt x="34915" y="-7327"/>
                    <a:pt x="30175" y="-5698"/>
                  </a:cubicBezTo>
                  <a:cubicBezTo>
                    <a:pt x="25436" y="-4070"/>
                    <a:pt x="20868" y="-2250"/>
                    <a:pt x="16287" y="-321"/>
                  </a:cubicBezTo>
                  <a:cubicBezTo>
                    <a:pt x="11706" y="1608"/>
                    <a:pt x="7112" y="3646"/>
                    <a:pt x="2458" y="5658"/>
                  </a:cubicBezTo>
                  <a:cubicBezTo>
                    <a:pt x="-2196" y="7670"/>
                    <a:pt x="-6910" y="9657"/>
                    <a:pt x="-11743" y="11499"/>
                  </a:cubicBezTo>
                  <a:cubicBezTo>
                    <a:pt x="-16576" y="13340"/>
                    <a:pt x="-21528" y="15037"/>
                    <a:pt x="-26593" y="16525"/>
                  </a:cubicBezTo>
                  <a:cubicBezTo>
                    <a:pt x="-31658" y="18013"/>
                    <a:pt x="-36837" y="19291"/>
                    <a:pt x="-42098" y="20229"/>
                  </a:cubicBezTo>
                  <a:cubicBezTo>
                    <a:pt x="-47360" y="21166"/>
                    <a:pt x="-52705" y="21763"/>
                    <a:pt x="-58050" y="22360"/>
                  </a:cubicBezTo>
                  <a:cubicBezTo>
                    <a:pt x="-65588" y="23202"/>
                    <a:pt x="-70692" y="17619"/>
                    <a:pt x="-70692" y="11825"/>
                  </a:cubicBezTo>
                  <a:cubicBezTo>
                    <a:pt x="-70692" y="6031"/>
                    <a:pt x="-65619" y="788"/>
                    <a:pt x="-58050" y="1290"/>
                  </a:cubicBezTo>
                  <a:cubicBezTo>
                    <a:pt x="-53361" y="1601"/>
                    <a:pt x="-48672" y="1912"/>
                    <a:pt x="-43952" y="1915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6378469" y="4542246"/>
              <a:ext cx="116100" cy="225750"/>
            </a:xfrm>
            <a:custGeom>
              <a:avLst/>
              <a:gdLst/>
              <a:ahLst/>
              <a:cxnLst/>
              <a:rect l="0" t="0" r="0" b="0"/>
              <a:pathLst>
                <a:path w="116100" h="225750">
                  <a:moveTo>
                    <a:pt x="-25261" y="-104059"/>
                  </a:moveTo>
                  <a:cubicBezTo>
                    <a:pt x="-17719" y="-95595"/>
                    <a:pt x="-15259" y="-84113"/>
                    <a:pt x="-13064" y="-73476"/>
                  </a:cubicBezTo>
                  <a:cubicBezTo>
                    <a:pt x="-10870" y="-62840"/>
                    <a:pt x="-8941" y="-53049"/>
                    <a:pt x="-7432" y="-43098"/>
                  </a:cubicBezTo>
                  <a:cubicBezTo>
                    <a:pt x="-5922" y="-33148"/>
                    <a:pt x="-4831" y="-23039"/>
                    <a:pt x="-3707" y="-13031"/>
                  </a:cubicBezTo>
                  <a:cubicBezTo>
                    <a:pt x="-2583" y="-3023"/>
                    <a:pt x="-1426" y="6882"/>
                    <a:pt x="-107" y="16772"/>
                  </a:cubicBezTo>
                  <a:cubicBezTo>
                    <a:pt x="1212" y="26663"/>
                    <a:pt x="2692" y="36539"/>
                    <a:pt x="4758" y="46196"/>
                  </a:cubicBezTo>
                  <a:cubicBezTo>
                    <a:pt x="6824" y="55854"/>
                    <a:pt x="9475" y="65294"/>
                    <a:pt x="12821" y="74674"/>
                  </a:cubicBezTo>
                  <a:cubicBezTo>
                    <a:pt x="16167" y="84055"/>
                    <a:pt x="20209" y="93376"/>
                    <a:pt x="27863" y="99707"/>
                  </a:cubicBezTo>
                  <a:cubicBezTo>
                    <a:pt x="32704" y="103711"/>
                    <a:pt x="38991" y="106518"/>
                    <a:pt x="45809" y="108967"/>
                  </a:cubicBezTo>
                  <a:cubicBezTo>
                    <a:pt x="53968" y="111897"/>
                    <a:pt x="53875" y="112286"/>
                    <a:pt x="45516" y="109990"/>
                  </a:cubicBezTo>
                  <a:cubicBezTo>
                    <a:pt x="38238" y="107991"/>
                    <a:pt x="31456" y="105494"/>
                    <a:pt x="26053" y="101609"/>
                  </a:cubicBezTo>
                  <a:cubicBezTo>
                    <a:pt x="17625" y="95549"/>
                    <a:pt x="12554" y="86111"/>
                    <a:pt x="8297" y="76637"/>
                  </a:cubicBezTo>
                  <a:cubicBezTo>
                    <a:pt x="4040" y="67164"/>
                    <a:pt x="598" y="57656"/>
                    <a:pt x="-2265" y="47941"/>
                  </a:cubicBezTo>
                  <a:cubicBezTo>
                    <a:pt x="-5128" y="38226"/>
                    <a:pt x="-7412" y="28304"/>
                    <a:pt x="-9508" y="18407"/>
                  </a:cubicBezTo>
                  <a:cubicBezTo>
                    <a:pt x="-11604" y="8511"/>
                    <a:pt x="-13511" y="-1361"/>
                    <a:pt x="-15418" y="-11232"/>
                  </a:cubicBezTo>
                  <a:cubicBezTo>
                    <a:pt x="-17324" y="-21103"/>
                    <a:pt x="-19230" y="-30972"/>
                    <a:pt x="-21359" y="-40582"/>
                  </a:cubicBezTo>
                  <a:cubicBezTo>
                    <a:pt x="-23488" y="-50192"/>
                    <a:pt x="-25841" y="-59543"/>
                    <a:pt x="-28881" y="-68923"/>
                  </a:cubicBezTo>
                  <a:cubicBezTo>
                    <a:pt x="-31921" y="-78303"/>
                    <a:pt x="-35650" y="-87713"/>
                    <a:pt x="-40626" y="-93287"/>
                  </a:cubicBezTo>
                  <a:cubicBezTo>
                    <a:pt x="-45602" y="-98861"/>
                    <a:pt x="-51826" y="-100601"/>
                    <a:pt x="-58050" y="-102340"/>
                  </a:cubicBezTo>
                  <a:cubicBezTo>
                    <a:pt x="-65355" y="-104382"/>
                    <a:pt x="-70692" y="-107081"/>
                    <a:pt x="-70692" y="-112875"/>
                  </a:cubicBezTo>
                  <a:cubicBezTo>
                    <a:pt x="-70692" y="-118669"/>
                    <a:pt x="-65015" y="-126414"/>
                    <a:pt x="-58050" y="-123410"/>
                  </a:cubicBezTo>
                  <a:cubicBezTo>
                    <a:pt x="-45427" y="-117966"/>
                    <a:pt x="-32803" y="-112522"/>
                    <a:pt x="-25261" y="-104059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5023969" y="4916346"/>
              <a:ext cx="116100" cy="174150"/>
            </a:xfrm>
            <a:custGeom>
              <a:avLst/>
              <a:gdLst/>
              <a:ahLst/>
              <a:cxnLst/>
              <a:rect l="0" t="0" r="0" b="0"/>
              <a:pathLst>
                <a:path w="116100" h="174150" fill="none">
                  <a:moveTo>
                    <a:pt x="-58050" y="-87075"/>
                  </a:moveTo>
                  <a:cubicBezTo>
                    <a:pt x="7740" y="-87075"/>
                    <a:pt x="-21931" y="87075"/>
                    <a:pt x="58050" y="87075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5023969" y="5041046"/>
              <a:ext cx="116100" cy="423550"/>
            </a:xfrm>
            <a:custGeom>
              <a:avLst/>
              <a:gdLst/>
              <a:ahLst/>
              <a:cxnLst/>
              <a:rect l="0" t="0" r="0" b="0"/>
              <a:pathLst>
                <a:path w="116100" h="423550" fill="none">
                  <a:moveTo>
                    <a:pt x="-58050" y="-211775"/>
                  </a:moveTo>
                  <a:cubicBezTo>
                    <a:pt x="22888" y="-211775"/>
                    <a:pt x="-57275" y="211775"/>
                    <a:pt x="58050" y="211775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5023969" y="5116296"/>
              <a:ext cx="116100" cy="574050"/>
            </a:xfrm>
            <a:custGeom>
              <a:avLst/>
              <a:gdLst/>
              <a:ahLst/>
              <a:cxnLst/>
              <a:rect l="0" t="0" r="0" b="0"/>
              <a:pathLst>
                <a:path w="116100" h="574050" fill="none">
                  <a:moveTo>
                    <a:pt x="-58050" y="-287025"/>
                  </a:moveTo>
                  <a:cubicBezTo>
                    <a:pt x="23220" y="-287025"/>
                    <a:pt x="-58050" y="287025"/>
                    <a:pt x="58050" y="287025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5023969" y="5191546"/>
              <a:ext cx="116100" cy="724550"/>
            </a:xfrm>
            <a:custGeom>
              <a:avLst/>
              <a:gdLst/>
              <a:ahLst/>
              <a:cxnLst/>
              <a:rect l="0" t="0" r="0" b="0"/>
              <a:pathLst>
                <a:path w="116100" h="724550" fill="none">
                  <a:moveTo>
                    <a:pt x="-58050" y="-362275"/>
                  </a:moveTo>
                  <a:cubicBezTo>
                    <a:pt x="23220" y="-362275"/>
                    <a:pt x="-58050" y="362275"/>
                    <a:pt x="58050" y="362275"/>
                  </a:cubicBezTo>
                </a:path>
              </a:pathLst>
            </a:custGeom>
            <a:noFill/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00" name="MMConnector"/>
            <p:cNvSpPr/>
            <p:nvPr/>
          </p:nvSpPr>
          <p:spPr>
            <a:xfrm>
              <a:off x="4013469" y="5724209"/>
              <a:ext cx="116100" cy="910525"/>
            </a:xfrm>
            <a:custGeom>
              <a:avLst/>
              <a:gdLst/>
              <a:ahLst/>
              <a:cxnLst/>
              <a:rect l="0" t="0" r="0" b="0"/>
              <a:pathLst>
                <a:path w="116100" h="910525">
                  <a:moveTo>
                    <a:pt x="-17986" y="-441480"/>
                  </a:moveTo>
                  <a:cubicBezTo>
                    <a:pt x="-10262" y="-429764"/>
                    <a:pt x="-10983" y="-419191"/>
                    <a:pt x="-10327" y="-408700"/>
                  </a:cubicBezTo>
                  <a:cubicBezTo>
                    <a:pt x="-9671" y="-398208"/>
                    <a:pt x="-7638" y="-387798"/>
                    <a:pt x="-6329" y="-377481"/>
                  </a:cubicBezTo>
                  <a:cubicBezTo>
                    <a:pt x="-5021" y="-367165"/>
                    <a:pt x="-4437" y="-356941"/>
                    <a:pt x="-3858" y="-346745"/>
                  </a:cubicBezTo>
                  <a:cubicBezTo>
                    <a:pt x="-3279" y="-336549"/>
                    <a:pt x="-2705" y="-326380"/>
                    <a:pt x="-2257" y="-316233"/>
                  </a:cubicBezTo>
                  <a:cubicBezTo>
                    <a:pt x="-1810" y="-306085"/>
                    <a:pt x="-1489" y="-295960"/>
                    <a:pt x="-1223" y="-285847"/>
                  </a:cubicBezTo>
                  <a:cubicBezTo>
                    <a:pt x="-957" y="-275733"/>
                    <a:pt x="-745" y="-265633"/>
                    <a:pt x="-583" y="-255541"/>
                  </a:cubicBezTo>
                  <a:cubicBezTo>
                    <a:pt x="-420" y="-245450"/>
                    <a:pt x="-306" y="-235367"/>
                    <a:pt x="-226" y="-225292"/>
                  </a:cubicBezTo>
                  <a:cubicBezTo>
                    <a:pt x="-145" y="-215216"/>
                    <a:pt x="-98" y="-205147"/>
                    <a:pt x="-76" y="-195082"/>
                  </a:cubicBezTo>
                  <a:cubicBezTo>
                    <a:pt x="-54" y="-185018"/>
                    <a:pt x="-57" y="-174959"/>
                    <a:pt x="-78" y="-164904"/>
                  </a:cubicBezTo>
                  <a:cubicBezTo>
                    <a:pt x="-98" y="-154848"/>
                    <a:pt x="-137" y="-144797"/>
                    <a:pt x="-186" y="-134749"/>
                  </a:cubicBezTo>
                  <a:cubicBezTo>
                    <a:pt x="-236" y="-124701"/>
                    <a:pt x="-298" y="-114655"/>
                    <a:pt x="-366" y="-104613"/>
                  </a:cubicBezTo>
                  <a:cubicBezTo>
                    <a:pt x="-434" y="-94570"/>
                    <a:pt x="-508" y="-84530"/>
                    <a:pt x="-585" y="-74492"/>
                  </a:cubicBezTo>
                  <a:cubicBezTo>
                    <a:pt x="-662" y="-64454"/>
                    <a:pt x="-740" y="-54418"/>
                    <a:pt x="-817" y="-44384"/>
                  </a:cubicBezTo>
                  <a:cubicBezTo>
                    <a:pt x="-893" y="-34350"/>
                    <a:pt x="-967" y="-24317"/>
                    <a:pt x="-1035" y="-14286"/>
                  </a:cubicBezTo>
                  <a:cubicBezTo>
                    <a:pt x="-1102" y="-4255"/>
                    <a:pt x="-1163" y="5774"/>
                    <a:pt x="-1214" y="15802"/>
                  </a:cubicBezTo>
                  <a:cubicBezTo>
                    <a:pt x="-1264" y="25831"/>
                    <a:pt x="-1304" y="35857"/>
                    <a:pt x="-1328" y="45883"/>
                  </a:cubicBezTo>
                  <a:cubicBezTo>
                    <a:pt x="-1353" y="55909"/>
                    <a:pt x="-1363" y="65933"/>
                    <a:pt x="-1352" y="75956"/>
                  </a:cubicBezTo>
                  <a:cubicBezTo>
                    <a:pt x="-1342" y="85979"/>
                    <a:pt x="-1311" y="96001"/>
                    <a:pt x="-1256" y="106022"/>
                  </a:cubicBezTo>
                  <a:cubicBezTo>
                    <a:pt x="-1200" y="116043"/>
                    <a:pt x="-1119" y="126062"/>
                    <a:pt x="-1006" y="136080"/>
                  </a:cubicBezTo>
                  <a:cubicBezTo>
                    <a:pt x="-893" y="146098"/>
                    <a:pt x="-749" y="156114"/>
                    <a:pt x="-565" y="166128"/>
                  </a:cubicBezTo>
                  <a:cubicBezTo>
                    <a:pt x="-381" y="176143"/>
                    <a:pt x="-158" y="186155"/>
                    <a:pt x="115" y="196165"/>
                  </a:cubicBezTo>
                  <a:cubicBezTo>
                    <a:pt x="387" y="206175"/>
                    <a:pt x="708" y="216182"/>
                    <a:pt x="1091" y="226186"/>
                  </a:cubicBezTo>
                  <a:cubicBezTo>
                    <a:pt x="1473" y="236189"/>
                    <a:pt x="1917" y="246189"/>
                    <a:pt x="2439" y="256183"/>
                  </a:cubicBezTo>
                  <a:cubicBezTo>
                    <a:pt x="2962" y="266177"/>
                    <a:pt x="3563" y="276166"/>
                    <a:pt x="4264" y="286145"/>
                  </a:cubicBezTo>
                  <a:cubicBezTo>
                    <a:pt x="4964" y="296124"/>
                    <a:pt x="5764" y="306094"/>
                    <a:pt x="6712" y="316049"/>
                  </a:cubicBezTo>
                  <a:cubicBezTo>
                    <a:pt x="7661" y="326005"/>
                    <a:pt x="8758" y="335945"/>
                    <a:pt x="10012" y="345855"/>
                  </a:cubicBezTo>
                  <a:cubicBezTo>
                    <a:pt x="11265" y="355764"/>
                    <a:pt x="12674" y="365643"/>
                    <a:pt x="14545" y="375473"/>
                  </a:cubicBezTo>
                  <a:cubicBezTo>
                    <a:pt x="16416" y="385303"/>
                    <a:pt x="18748" y="395084"/>
                    <a:pt x="21050" y="404676"/>
                  </a:cubicBezTo>
                  <a:cubicBezTo>
                    <a:pt x="23352" y="414269"/>
                    <a:pt x="25623" y="423672"/>
                    <a:pt x="31317" y="432665"/>
                  </a:cubicBezTo>
                  <a:cubicBezTo>
                    <a:pt x="35762" y="439687"/>
                    <a:pt x="42295" y="446460"/>
                    <a:pt x="47337" y="450852"/>
                  </a:cubicBezTo>
                  <a:cubicBezTo>
                    <a:pt x="53874" y="456545"/>
                    <a:pt x="53981" y="456795"/>
                    <a:pt x="47157" y="451448"/>
                  </a:cubicBezTo>
                  <a:cubicBezTo>
                    <a:pt x="41757" y="447217"/>
                    <a:pt x="34621" y="440555"/>
                    <a:pt x="29669" y="433550"/>
                  </a:cubicBezTo>
                  <a:cubicBezTo>
                    <a:pt x="23394" y="424675"/>
                    <a:pt x="20624" y="415251"/>
                    <a:pt x="17810" y="405656"/>
                  </a:cubicBezTo>
                  <a:cubicBezTo>
                    <a:pt x="14996" y="396061"/>
                    <a:pt x="12137" y="386296"/>
                    <a:pt x="9748" y="376469"/>
                  </a:cubicBezTo>
                  <a:cubicBezTo>
                    <a:pt x="7359" y="366643"/>
                    <a:pt x="5438" y="356755"/>
                    <a:pt x="3674" y="346835"/>
                  </a:cubicBezTo>
                  <a:cubicBezTo>
                    <a:pt x="1909" y="336916"/>
                    <a:pt x="300" y="326964"/>
                    <a:pt x="-1159" y="316995"/>
                  </a:cubicBezTo>
                  <a:cubicBezTo>
                    <a:pt x="-2618" y="307027"/>
                    <a:pt x="-3926" y="297041"/>
                    <a:pt x="-5135" y="287045"/>
                  </a:cubicBezTo>
                  <a:cubicBezTo>
                    <a:pt x="-6344" y="277049"/>
                    <a:pt x="-7454" y="267043"/>
                    <a:pt x="-8484" y="257030"/>
                  </a:cubicBezTo>
                  <a:cubicBezTo>
                    <a:pt x="-9515" y="247018"/>
                    <a:pt x="-10466" y="236999"/>
                    <a:pt x="-11355" y="226976"/>
                  </a:cubicBezTo>
                  <a:cubicBezTo>
                    <a:pt x="-12244" y="216954"/>
                    <a:pt x="-13073" y="206927"/>
                    <a:pt x="-13851" y="196898"/>
                  </a:cubicBezTo>
                  <a:cubicBezTo>
                    <a:pt x="-14630" y="186868"/>
                    <a:pt x="-15360" y="176837"/>
                    <a:pt x="-16050" y="166803"/>
                  </a:cubicBezTo>
                  <a:cubicBezTo>
                    <a:pt x="-16740" y="156770"/>
                    <a:pt x="-17390" y="146735"/>
                    <a:pt x="-18009" y="136700"/>
                  </a:cubicBezTo>
                  <a:cubicBezTo>
                    <a:pt x="-18627" y="126664"/>
                    <a:pt x="-19214" y="116628"/>
                    <a:pt x="-19775" y="106592"/>
                  </a:cubicBezTo>
                  <a:cubicBezTo>
                    <a:pt x="-20336" y="96555"/>
                    <a:pt x="-20872" y="86518"/>
                    <a:pt x="-21388" y="76482"/>
                  </a:cubicBezTo>
                  <a:cubicBezTo>
                    <a:pt x="-21903" y="66445"/>
                    <a:pt x="-22399" y="56409"/>
                    <a:pt x="-22879" y="46373"/>
                  </a:cubicBezTo>
                  <a:cubicBezTo>
                    <a:pt x="-23360" y="36337"/>
                    <a:pt x="-23825" y="26302"/>
                    <a:pt x="-24280" y="16267"/>
                  </a:cubicBezTo>
                  <a:cubicBezTo>
                    <a:pt x="-24734" y="6233"/>
                    <a:pt x="-25178" y="-3801"/>
                    <a:pt x="-25616" y="-13833"/>
                  </a:cubicBezTo>
                  <a:cubicBezTo>
                    <a:pt x="-26053" y="-23865"/>
                    <a:pt x="-26484" y="-33896"/>
                    <a:pt x="-26912" y="-43926"/>
                  </a:cubicBezTo>
                  <a:cubicBezTo>
                    <a:pt x="-27341" y="-53955"/>
                    <a:pt x="-27767" y="-63983"/>
                    <a:pt x="-28195" y="-74008"/>
                  </a:cubicBezTo>
                  <a:cubicBezTo>
                    <a:pt x="-28623" y="-84034"/>
                    <a:pt x="-29053" y="-94057"/>
                    <a:pt x="-29489" y="-104078"/>
                  </a:cubicBezTo>
                  <a:cubicBezTo>
                    <a:pt x="-29925" y="-114099"/>
                    <a:pt x="-30368" y="-124117"/>
                    <a:pt x="-30823" y="-134131"/>
                  </a:cubicBezTo>
                  <a:cubicBezTo>
                    <a:pt x="-31277" y="-144145"/>
                    <a:pt x="-31743" y="-154156"/>
                    <a:pt x="-32226" y="-164162"/>
                  </a:cubicBezTo>
                  <a:cubicBezTo>
                    <a:pt x="-32709" y="-174168"/>
                    <a:pt x="-33210" y="-184170"/>
                    <a:pt x="-33735" y="-194165"/>
                  </a:cubicBezTo>
                  <a:cubicBezTo>
                    <a:pt x="-34260" y="-204160"/>
                    <a:pt x="-34809" y="-214148"/>
                    <a:pt x="-35392" y="-224128"/>
                  </a:cubicBezTo>
                  <a:cubicBezTo>
                    <a:pt x="-35975" y="-234108"/>
                    <a:pt x="-36591" y="-244080"/>
                    <a:pt x="-37252" y="-254037"/>
                  </a:cubicBezTo>
                  <a:cubicBezTo>
                    <a:pt x="-37912" y="-263995"/>
                    <a:pt x="-38616" y="-273938"/>
                    <a:pt x="-39386" y="-283868"/>
                  </a:cubicBezTo>
                  <a:cubicBezTo>
                    <a:pt x="-40156" y="-293797"/>
                    <a:pt x="-40993" y="-303712"/>
                    <a:pt x="-41897" y="-313576"/>
                  </a:cubicBezTo>
                  <a:cubicBezTo>
                    <a:pt x="-42801" y="-323441"/>
                    <a:pt x="-43773" y="-333254"/>
                    <a:pt x="-44938" y="-343083"/>
                  </a:cubicBezTo>
                  <a:cubicBezTo>
                    <a:pt x="-46102" y="-352912"/>
                    <a:pt x="-47459" y="-362756"/>
                    <a:pt x="-48761" y="-372215"/>
                  </a:cubicBezTo>
                  <a:cubicBezTo>
                    <a:pt x="-50063" y="-381674"/>
                    <a:pt x="-51310" y="-390748"/>
                    <a:pt x="-53833" y="-400502"/>
                  </a:cubicBezTo>
                  <a:cubicBezTo>
                    <a:pt x="-56356" y="-410255"/>
                    <a:pt x="-60155" y="-420687"/>
                    <a:pt x="-61070" y="-425986"/>
                  </a:cubicBezTo>
                  <a:cubicBezTo>
                    <a:pt x="-61986" y="-431284"/>
                    <a:pt x="-60018" y="-431448"/>
                    <a:pt x="-58050" y="-431612"/>
                  </a:cubicBezTo>
                  <a:cubicBezTo>
                    <a:pt x="-41081" y="-433029"/>
                    <a:pt x="-86430" y="-442255"/>
                    <a:pt x="-86430" y="-455262"/>
                  </a:cubicBezTo>
                  <a:cubicBezTo>
                    <a:pt x="-86430" y="-468270"/>
                    <a:pt x="-71378" y="-489511"/>
                    <a:pt x="-58050" y="-478912"/>
                  </a:cubicBezTo>
                  <a:cubicBezTo>
                    <a:pt x="-41880" y="-466054"/>
                    <a:pt x="-25711" y="-453196"/>
                    <a:pt x="-17986" y="-441480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02" name="MMConnector"/>
            <p:cNvSpPr/>
            <p:nvPr/>
          </p:nvSpPr>
          <p:spPr>
            <a:xfrm>
              <a:off x="5423869" y="5941896"/>
              <a:ext cx="116100" cy="475150"/>
            </a:xfrm>
            <a:custGeom>
              <a:avLst/>
              <a:gdLst/>
              <a:ahLst/>
              <a:cxnLst/>
              <a:rect l="0" t="0" r="0" b="0"/>
              <a:pathLst>
                <a:path w="116100" h="475150">
                  <a:moveTo>
                    <a:pt x="-44649" y="215455"/>
                  </a:moveTo>
                  <a:cubicBezTo>
                    <a:pt x="-40814" y="209113"/>
                    <a:pt x="-37929" y="199051"/>
                    <a:pt x="-35663" y="189320"/>
                  </a:cubicBezTo>
                  <a:cubicBezTo>
                    <a:pt x="-33397" y="179589"/>
                    <a:pt x="-31751" y="170189"/>
                    <a:pt x="-30362" y="160525"/>
                  </a:cubicBezTo>
                  <a:cubicBezTo>
                    <a:pt x="-28973" y="150861"/>
                    <a:pt x="-27841" y="140932"/>
                    <a:pt x="-26870" y="131005"/>
                  </a:cubicBezTo>
                  <a:cubicBezTo>
                    <a:pt x="-25898" y="121079"/>
                    <a:pt x="-25088" y="111155"/>
                    <a:pt x="-24363" y="101198"/>
                  </a:cubicBezTo>
                  <a:cubicBezTo>
                    <a:pt x="-23639" y="91241"/>
                    <a:pt x="-23000" y="81250"/>
                    <a:pt x="-22405" y="71251"/>
                  </a:cubicBezTo>
                  <a:cubicBezTo>
                    <a:pt x="-21810" y="61252"/>
                    <a:pt x="-21258" y="51244"/>
                    <a:pt x="-20716" y="41227"/>
                  </a:cubicBezTo>
                  <a:cubicBezTo>
                    <a:pt x="-20174" y="31211"/>
                    <a:pt x="-19641" y="21187"/>
                    <a:pt x="-19088" y="11160"/>
                  </a:cubicBezTo>
                  <a:cubicBezTo>
                    <a:pt x="-18535" y="1132"/>
                    <a:pt x="-17962" y="-8900"/>
                    <a:pt x="-17339" y="-18932"/>
                  </a:cubicBezTo>
                  <a:cubicBezTo>
                    <a:pt x="-16716" y="-28965"/>
                    <a:pt x="-16044" y="-38999"/>
                    <a:pt x="-15287" y="-49031"/>
                  </a:cubicBezTo>
                  <a:cubicBezTo>
                    <a:pt x="-14531" y="-59062"/>
                    <a:pt x="-13689" y="-69091"/>
                    <a:pt x="-12722" y="-79113"/>
                  </a:cubicBezTo>
                  <a:cubicBezTo>
                    <a:pt x="-11756" y="-89135"/>
                    <a:pt x="-10664" y="-99150"/>
                    <a:pt x="-9369" y="-109142"/>
                  </a:cubicBezTo>
                  <a:cubicBezTo>
                    <a:pt x="-8074" y="-119133"/>
                    <a:pt x="-6576" y="-129102"/>
                    <a:pt x="-4822" y="-139040"/>
                  </a:cubicBezTo>
                  <a:cubicBezTo>
                    <a:pt x="-3068" y="-148979"/>
                    <a:pt x="-1059" y="-158888"/>
                    <a:pt x="1594" y="-168628"/>
                  </a:cubicBezTo>
                  <a:cubicBezTo>
                    <a:pt x="4247" y="-178368"/>
                    <a:pt x="7544" y="-187940"/>
                    <a:pt x="11190" y="-197384"/>
                  </a:cubicBezTo>
                  <a:cubicBezTo>
                    <a:pt x="14836" y="-206828"/>
                    <a:pt x="18831" y="-216146"/>
                    <a:pt x="26916" y="-223277"/>
                  </a:cubicBezTo>
                  <a:cubicBezTo>
                    <a:pt x="32741" y="-228415"/>
                    <a:pt x="40690" y="-232418"/>
                    <a:pt x="46873" y="-235009"/>
                  </a:cubicBezTo>
                  <a:cubicBezTo>
                    <a:pt x="54869" y="-238360"/>
                    <a:pt x="54777" y="-238207"/>
                    <a:pt x="46927" y="-234528"/>
                  </a:cubicBezTo>
                  <a:cubicBezTo>
                    <a:pt x="40984" y="-231742"/>
                    <a:pt x="33440" y="-227538"/>
                    <a:pt x="27994" y="-222334"/>
                  </a:cubicBezTo>
                  <a:cubicBezTo>
                    <a:pt x="20362" y="-215044"/>
                    <a:pt x="16846" y="-205792"/>
                    <a:pt x="13655" y="-196388"/>
                  </a:cubicBezTo>
                  <a:cubicBezTo>
                    <a:pt x="10464" y="-186984"/>
                    <a:pt x="7598" y="-177428"/>
                    <a:pt x="5372" y="-167717"/>
                  </a:cubicBezTo>
                  <a:cubicBezTo>
                    <a:pt x="3147" y="-158006"/>
                    <a:pt x="1562" y="-148139"/>
                    <a:pt x="229" y="-138241"/>
                  </a:cubicBezTo>
                  <a:cubicBezTo>
                    <a:pt x="-1104" y="-128343"/>
                    <a:pt x="-2185" y="-118413"/>
                    <a:pt x="-3065" y="-108459"/>
                  </a:cubicBezTo>
                  <a:cubicBezTo>
                    <a:pt x="-3944" y="-98504"/>
                    <a:pt x="-4622" y="-88526"/>
                    <a:pt x="-5176" y="-78538"/>
                  </a:cubicBezTo>
                  <a:cubicBezTo>
                    <a:pt x="-5729" y="-68550"/>
                    <a:pt x="-6159" y="-58553"/>
                    <a:pt x="-6505" y="-48548"/>
                  </a:cubicBezTo>
                  <a:cubicBezTo>
                    <a:pt x="-6850" y="-38543"/>
                    <a:pt x="-7112" y="-28532"/>
                    <a:pt x="-7324" y="-18515"/>
                  </a:cubicBezTo>
                  <a:cubicBezTo>
                    <a:pt x="-7537" y="-8499"/>
                    <a:pt x="-7700" y="1523"/>
                    <a:pt x="-7844" y="11550"/>
                  </a:cubicBezTo>
                  <a:cubicBezTo>
                    <a:pt x="-7987" y="21577"/>
                    <a:pt x="-8110" y="31610"/>
                    <a:pt x="-8245" y="41648"/>
                  </a:cubicBezTo>
                  <a:cubicBezTo>
                    <a:pt x="-8379" y="51686"/>
                    <a:pt x="-8525" y="61730"/>
                    <a:pt x="-8710" y="71786"/>
                  </a:cubicBezTo>
                  <a:cubicBezTo>
                    <a:pt x="-8895" y="81841"/>
                    <a:pt x="-9119" y="91909"/>
                    <a:pt x="-9451" y="101978"/>
                  </a:cubicBezTo>
                  <a:cubicBezTo>
                    <a:pt x="-9782" y="112047"/>
                    <a:pt x="-10221" y="122117"/>
                    <a:pt x="-10757" y="132248"/>
                  </a:cubicBezTo>
                  <a:cubicBezTo>
                    <a:pt x="-11293" y="142378"/>
                    <a:pt x="-11927" y="152568"/>
                    <a:pt x="-13103" y="162640"/>
                  </a:cubicBezTo>
                  <a:cubicBezTo>
                    <a:pt x="-14279" y="172711"/>
                    <a:pt x="-15997" y="182664"/>
                    <a:pt x="-17466" y="193243"/>
                  </a:cubicBezTo>
                  <a:cubicBezTo>
                    <a:pt x="-18935" y="203823"/>
                    <a:pt x="-20154" y="215030"/>
                    <a:pt x="-26876" y="224279"/>
                  </a:cubicBezTo>
                  <a:cubicBezTo>
                    <a:pt x="-33598" y="233528"/>
                    <a:pt x="-45824" y="240819"/>
                    <a:pt x="-58050" y="248110"/>
                  </a:cubicBezTo>
                  <a:cubicBezTo>
                    <a:pt x="-64565" y="251995"/>
                    <a:pt x="-70692" y="243369"/>
                    <a:pt x="-70692" y="237575"/>
                  </a:cubicBezTo>
                  <a:cubicBezTo>
                    <a:pt x="-70692" y="231781"/>
                    <a:pt x="-64702" y="230686"/>
                    <a:pt x="-58050" y="227040"/>
                  </a:cubicBezTo>
                  <a:cubicBezTo>
                    <a:pt x="-53267" y="224418"/>
                    <a:pt x="-48483" y="221797"/>
                    <a:pt x="-44649" y="215455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04" name="MMConnector"/>
            <p:cNvSpPr/>
            <p:nvPr/>
          </p:nvSpPr>
          <p:spPr>
            <a:xfrm>
              <a:off x="5423869" y="6017146"/>
              <a:ext cx="116100" cy="324650"/>
            </a:xfrm>
            <a:custGeom>
              <a:avLst/>
              <a:gdLst/>
              <a:ahLst/>
              <a:cxnLst/>
              <a:rect l="0" t="0" r="0" b="0"/>
              <a:pathLst>
                <a:path w="116100" h="324650">
                  <a:moveTo>
                    <a:pt x="-42455" y="141671"/>
                  </a:moveTo>
                  <a:cubicBezTo>
                    <a:pt x="-38066" y="135745"/>
                    <a:pt x="-34890" y="125989"/>
                    <a:pt x="-32391" y="116411"/>
                  </a:cubicBezTo>
                  <a:cubicBezTo>
                    <a:pt x="-29892" y="106832"/>
                    <a:pt x="-28071" y="97433"/>
                    <a:pt x="-26525" y="87772"/>
                  </a:cubicBezTo>
                  <a:cubicBezTo>
                    <a:pt x="-24979" y="78110"/>
                    <a:pt x="-23710" y="68188"/>
                    <a:pt x="-22570" y="58257"/>
                  </a:cubicBezTo>
                  <a:cubicBezTo>
                    <a:pt x="-21430" y="48326"/>
                    <a:pt x="-20420" y="38387"/>
                    <a:pt x="-19433" y="28415"/>
                  </a:cubicBezTo>
                  <a:cubicBezTo>
                    <a:pt x="-18446" y="18444"/>
                    <a:pt x="-17482" y="8441"/>
                    <a:pt x="-16460" y="-1568"/>
                  </a:cubicBezTo>
                  <a:cubicBezTo>
                    <a:pt x="-15438" y="-11577"/>
                    <a:pt x="-14359" y="-21591"/>
                    <a:pt x="-13120" y="-31597"/>
                  </a:cubicBezTo>
                  <a:cubicBezTo>
                    <a:pt x="-11880" y="-41604"/>
                    <a:pt x="-10480" y="-51602"/>
                    <a:pt x="-8832" y="-61578"/>
                  </a:cubicBezTo>
                  <a:cubicBezTo>
                    <a:pt x="-7184" y="-71554"/>
                    <a:pt x="-5288" y="-81508"/>
                    <a:pt x="-2770" y="-91324"/>
                  </a:cubicBezTo>
                  <a:cubicBezTo>
                    <a:pt x="-252" y="-101141"/>
                    <a:pt x="2887" y="-110821"/>
                    <a:pt x="6543" y="-120306"/>
                  </a:cubicBezTo>
                  <a:cubicBezTo>
                    <a:pt x="10199" y="-129792"/>
                    <a:pt x="14372" y="-139084"/>
                    <a:pt x="22198" y="-146453"/>
                  </a:cubicBezTo>
                  <a:cubicBezTo>
                    <a:pt x="29131" y="-152982"/>
                    <a:pt x="38930" y="-158002"/>
                    <a:pt x="45653" y="-160679"/>
                  </a:cubicBezTo>
                  <a:cubicBezTo>
                    <a:pt x="53707" y="-163886"/>
                    <a:pt x="53610" y="-163619"/>
                    <a:pt x="45752" y="-159958"/>
                  </a:cubicBezTo>
                  <a:cubicBezTo>
                    <a:pt x="39361" y="-156981"/>
                    <a:pt x="30231" y="-151614"/>
                    <a:pt x="23933" y="-144982"/>
                  </a:cubicBezTo>
                  <a:cubicBezTo>
                    <a:pt x="16776" y="-137445"/>
                    <a:pt x="13277" y="-128273"/>
                    <a:pt x="10261" y="-118876"/>
                  </a:cubicBezTo>
                  <a:cubicBezTo>
                    <a:pt x="7244" y="-109478"/>
                    <a:pt x="4710" y="-99855"/>
                    <a:pt x="2790" y="-90104"/>
                  </a:cubicBezTo>
                  <a:cubicBezTo>
                    <a:pt x="869" y="-80353"/>
                    <a:pt x="-437" y="-70475"/>
                    <a:pt x="-1501" y="-60563"/>
                  </a:cubicBezTo>
                  <a:cubicBezTo>
                    <a:pt x="-2565" y="-50651"/>
                    <a:pt x="-3387" y="-40705"/>
                    <a:pt x="-4051" y="-30738"/>
                  </a:cubicBezTo>
                  <a:cubicBezTo>
                    <a:pt x="-4716" y="-20770"/>
                    <a:pt x="-5223" y="-10781"/>
                    <a:pt x="-5671" y="-773"/>
                  </a:cubicBezTo>
                  <a:cubicBezTo>
                    <a:pt x="-6119" y="9235"/>
                    <a:pt x="-6508" y="19263"/>
                    <a:pt x="-6937" y="29295"/>
                  </a:cubicBezTo>
                  <a:cubicBezTo>
                    <a:pt x="-7366" y="39326"/>
                    <a:pt x="-7836" y="49363"/>
                    <a:pt x="-8387" y="59477"/>
                  </a:cubicBezTo>
                  <a:cubicBezTo>
                    <a:pt x="-8938" y="69592"/>
                    <a:pt x="-9570" y="79785"/>
                    <a:pt x="-10714" y="89829"/>
                  </a:cubicBezTo>
                  <a:cubicBezTo>
                    <a:pt x="-11859" y="99874"/>
                    <a:pt x="-13515" y="109770"/>
                    <a:pt x="-15210" y="120466"/>
                  </a:cubicBezTo>
                  <a:cubicBezTo>
                    <a:pt x="-16906" y="131161"/>
                    <a:pt x="-18641" y="142656"/>
                    <a:pt x="-25787" y="151522"/>
                  </a:cubicBezTo>
                  <a:cubicBezTo>
                    <a:pt x="-32934" y="160388"/>
                    <a:pt x="-45492" y="166624"/>
                    <a:pt x="-58050" y="172860"/>
                  </a:cubicBezTo>
                  <a:cubicBezTo>
                    <a:pt x="-64844" y="176234"/>
                    <a:pt x="-70692" y="168119"/>
                    <a:pt x="-70692" y="162325"/>
                  </a:cubicBezTo>
                  <a:cubicBezTo>
                    <a:pt x="-70692" y="156531"/>
                    <a:pt x="-65154" y="154448"/>
                    <a:pt x="-58050" y="151790"/>
                  </a:cubicBezTo>
                  <a:cubicBezTo>
                    <a:pt x="-52447" y="149694"/>
                    <a:pt x="-46845" y="147598"/>
                    <a:pt x="-42455" y="141671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06" name="MMConnector"/>
            <p:cNvSpPr/>
            <p:nvPr/>
          </p:nvSpPr>
          <p:spPr>
            <a:xfrm>
              <a:off x="5423869" y="6092396"/>
              <a:ext cx="116100" cy="174150"/>
            </a:xfrm>
            <a:custGeom>
              <a:avLst/>
              <a:gdLst/>
              <a:ahLst/>
              <a:cxnLst/>
              <a:rect l="0" t="0" r="0" b="0"/>
              <a:pathLst>
                <a:path w="116100" h="174150">
                  <a:moveTo>
                    <a:pt x="-39161" y="68308"/>
                  </a:moveTo>
                  <a:cubicBezTo>
                    <a:pt x="-33650" y="63047"/>
                    <a:pt x="-29316" y="54011"/>
                    <a:pt x="-25639" y="44874"/>
                  </a:cubicBezTo>
                  <a:cubicBezTo>
                    <a:pt x="-21962" y="35737"/>
                    <a:pt x="-18941" y="26499"/>
                    <a:pt x="-16064" y="17015"/>
                  </a:cubicBezTo>
                  <a:cubicBezTo>
                    <a:pt x="-13187" y="7531"/>
                    <a:pt x="-10454" y="-2198"/>
                    <a:pt x="-7399" y="-11872"/>
                  </a:cubicBezTo>
                  <a:cubicBezTo>
                    <a:pt x="-4343" y="-21545"/>
                    <a:pt x="-963" y="-31164"/>
                    <a:pt x="2775" y="-40642"/>
                  </a:cubicBezTo>
                  <a:cubicBezTo>
                    <a:pt x="6513" y="-50120"/>
                    <a:pt x="10611" y="-59458"/>
                    <a:pt x="17808" y="-67493"/>
                  </a:cubicBezTo>
                  <a:cubicBezTo>
                    <a:pt x="25004" y="-75529"/>
                    <a:pt x="35300" y="-82261"/>
                    <a:pt x="42524" y="-85307"/>
                  </a:cubicBezTo>
                  <a:cubicBezTo>
                    <a:pt x="43511" y="-85723"/>
                    <a:pt x="44440" y="-86070"/>
                    <a:pt x="45320" y="-86358"/>
                  </a:cubicBezTo>
                  <a:cubicBezTo>
                    <a:pt x="53559" y="-89055"/>
                    <a:pt x="53394" y="-88564"/>
                    <a:pt x="45440" y="-85117"/>
                  </a:cubicBezTo>
                  <a:cubicBezTo>
                    <a:pt x="44663" y="-84780"/>
                    <a:pt x="43851" y="-84389"/>
                    <a:pt x="42998" y="-83938"/>
                  </a:cubicBezTo>
                  <a:cubicBezTo>
                    <a:pt x="36369" y="-80427"/>
                    <a:pt x="27321" y="-73218"/>
                    <a:pt x="21264" y="-65017"/>
                  </a:cubicBezTo>
                  <a:cubicBezTo>
                    <a:pt x="15207" y="-56817"/>
                    <a:pt x="12142" y="-47625"/>
                    <a:pt x="9399" y="-38214"/>
                  </a:cubicBezTo>
                  <a:cubicBezTo>
                    <a:pt x="6656" y="-28802"/>
                    <a:pt x="4234" y="-19171"/>
                    <a:pt x="2141" y="-9387"/>
                  </a:cubicBezTo>
                  <a:cubicBezTo>
                    <a:pt x="48" y="397"/>
                    <a:pt x="-1716" y="10334"/>
                    <a:pt x="-3792" y="20129"/>
                  </a:cubicBezTo>
                  <a:cubicBezTo>
                    <a:pt x="-5868" y="29924"/>
                    <a:pt x="-8255" y="39575"/>
                    <a:pt x="-11065" y="50043"/>
                  </a:cubicBezTo>
                  <a:cubicBezTo>
                    <a:pt x="-13874" y="60510"/>
                    <a:pt x="-17106" y="71792"/>
                    <a:pt x="-25007" y="79856"/>
                  </a:cubicBezTo>
                  <a:cubicBezTo>
                    <a:pt x="-32909" y="87920"/>
                    <a:pt x="-45479" y="92765"/>
                    <a:pt x="-58050" y="97610"/>
                  </a:cubicBezTo>
                  <a:cubicBezTo>
                    <a:pt x="-65128" y="100338"/>
                    <a:pt x="-70692" y="92869"/>
                    <a:pt x="-70692" y="87075"/>
                  </a:cubicBezTo>
                  <a:cubicBezTo>
                    <a:pt x="-70692" y="81281"/>
                    <a:pt x="-65455" y="78184"/>
                    <a:pt x="-58050" y="76540"/>
                  </a:cubicBezTo>
                  <a:cubicBezTo>
                    <a:pt x="-51361" y="75055"/>
                    <a:pt x="-44672" y="73569"/>
                    <a:pt x="-39161" y="68308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08" name="MMConnector"/>
            <p:cNvSpPr/>
            <p:nvPr/>
          </p:nvSpPr>
          <p:spPr>
            <a:xfrm>
              <a:off x="5423869" y="6167646"/>
              <a:ext cx="116100" cy="23650"/>
            </a:xfrm>
            <a:custGeom>
              <a:avLst/>
              <a:gdLst/>
              <a:ahLst/>
              <a:cxnLst/>
              <a:rect l="0" t="0" r="0" b="0"/>
              <a:pathLst>
                <a:path w="116100" h="23650">
                  <a:moveTo>
                    <a:pt x="-43952" y="1915"/>
                  </a:moveTo>
                  <a:cubicBezTo>
                    <a:pt x="-39232" y="1918"/>
                    <a:pt x="-34482" y="1613"/>
                    <a:pt x="-29712" y="1093"/>
                  </a:cubicBezTo>
                  <a:cubicBezTo>
                    <a:pt x="-24943" y="572"/>
                    <a:pt x="-20154" y="-165"/>
                    <a:pt x="-15343" y="-1078"/>
                  </a:cubicBezTo>
                  <a:cubicBezTo>
                    <a:pt x="-10533" y="-1991"/>
                    <a:pt x="-5700" y="-3081"/>
                    <a:pt x="-822" y="-4231"/>
                  </a:cubicBezTo>
                  <a:cubicBezTo>
                    <a:pt x="4055" y="-5381"/>
                    <a:pt x="8977" y="-6592"/>
                    <a:pt x="13925" y="-7709"/>
                  </a:cubicBezTo>
                  <a:cubicBezTo>
                    <a:pt x="18873" y="-8826"/>
                    <a:pt x="23846" y="-9850"/>
                    <a:pt x="28959" y="-10645"/>
                  </a:cubicBezTo>
                  <a:cubicBezTo>
                    <a:pt x="34072" y="-11439"/>
                    <a:pt x="39325" y="-12005"/>
                    <a:pt x="44197" y="-12163"/>
                  </a:cubicBezTo>
                  <a:cubicBezTo>
                    <a:pt x="44519" y="-12174"/>
                    <a:pt x="44840" y="-12182"/>
                    <a:pt x="45159" y="-12189"/>
                  </a:cubicBezTo>
                  <a:cubicBezTo>
                    <a:pt x="53825" y="-12381"/>
                    <a:pt x="53793" y="-11634"/>
                    <a:pt x="45296" y="-9916"/>
                  </a:cubicBezTo>
                  <a:cubicBezTo>
                    <a:pt x="45031" y="-9863"/>
                    <a:pt x="44766" y="-9808"/>
                    <a:pt x="44501" y="-9752"/>
                  </a:cubicBezTo>
                  <a:cubicBezTo>
                    <a:pt x="39826" y="-8763"/>
                    <a:pt x="34915" y="-7327"/>
                    <a:pt x="30175" y="-5698"/>
                  </a:cubicBezTo>
                  <a:cubicBezTo>
                    <a:pt x="25436" y="-4070"/>
                    <a:pt x="20868" y="-2250"/>
                    <a:pt x="16287" y="-321"/>
                  </a:cubicBezTo>
                  <a:cubicBezTo>
                    <a:pt x="11706" y="1608"/>
                    <a:pt x="7112" y="3646"/>
                    <a:pt x="2458" y="5658"/>
                  </a:cubicBezTo>
                  <a:cubicBezTo>
                    <a:pt x="-2196" y="7670"/>
                    <a:pt x="-6910" y="9657"/>
                    <a:pt x="-11743" y="11499"/>
                  </a:cubicBezTo>
                  <a:cubicBezTo>
                    <a:pt x="-16576" y="13340"/>
                    <a:pt x="-21528" y="15037"/>
                    <a:pt x="-26593" y="16525"/>
                  </a:cubicBezTo>
                  <a:cubicBezTo>
                    <a:pt x="-31658" y="18013"/>
                    <a:pt x="-36837" y="19291"/>
                    <a:pt x="-42098" y="20229"/>
                  </a:cubicBezTo>
                  <a:cubicBezTo>
                    <a:pt x="-47360" y="21166"/>
                    <a:pt x="-52705" y="21763"/>
                    <a:pt x="-58050" y="22360"/>
                  </a:cubicBezTo>
                  <a:cubicBezTo>
                    <a:pt x="-65588" y="23202"/>
                    <a:pt x="-70692" y="17619"/>
                    <a:pt x="-70692" y="11825"/>
                  </a:cubicBezTo>
                  <a:cubicBezTo>
                    <a:pt x="-70692" y="6031"/>
                    <a:pt x="-65619" y="788"/>
                    <a:pt x="-58050" y="1290"/>
                  </a:cubicBezTo>
                  <a:cubicBezTo>
                    <a:pt x="-53361" y="1601"/>
                    <a:pt x="-48672" y="1912"/>
                    <a:pt x="-43952" y="1915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10" name="MMConnector"/>
            <p:cNvSpPr/>
            <p:nvPr/>
          </p:nvSpPr>
          <p:spPr>
            <a:xfrm>
              <a:off x="5423869" y="6242896"/>
              <a:ext cx="116100" cy="126850"/>
            </a:xfrm>
            <a:custGeom>
              <a:avLst/>
              <a:gdLst/>
              <a:ahLst/>
              <a:cxnLst/>
              <a:rect l="0" t="0" r="0" b="0"/>
              <a:pathLst>
                <a:path w="116100" h="126850">
                  <a:moveTo>
                    <a:pt x="-24850" y="-58433"/>
                  </a:moveTo>
                  <a:cubicBezTo>
                    <a:pt x="-16415" y="-51035"/>
                    <a:pt x="-11928" y="-40305"/>
                    <a:pt x="-8075" y="-30254"/>
                  </a:cubicBezTo>
                  <a:cubicBezTo>
                    <a:pt x="-4222" y="-20202"/>
                    <a:pt x="-1003" y="-10829"/>
                    <a:pt x="2289" y="-1497"/>
                  </a:cubicBezTo>
                  <a:cubicBezTo>
                    <a:pt x="5581" y="7836"/>
                    <a:pt x="8947" y="17127"/>
                    <a:pt x="12817" y="26282"/>
                  </a:cubicBezTo>
                  <a:cubicBezTo>
                    <a:pt x="16687" y="35437"/>
                    <a:pt x="21061" y="44455"/>
                    <a:pt x="28684" y="50591"/>
                  </a:cubicBezTo>
                  <a:cubicBezTo>
                    <a:pt x="33411" y="54396"/>
                    <a:pt x="39388" y="57092"/>
                    <a:pt x="45839" y="59459"/>
                  </a:cubicBezTo>
                  <a:cubicBezTo>
                    <a:pt x="53977" y="62445"/>
                    <a:pt x="53851" y="63009"/>
                    <a:pt x="45425" y="60973"/>
                  </a:cubicBezTo>
                  <a:cubicBezTo>
                    <a:pt x="38342" y="59262"/>
                    <a:pt x="31679" y="57050"/>
                    <a:pt x="26161" y="53472"/>
                  </a:cubicBezTo>
                  <a:cubicBezTo>
                    <a:pt x="17437" y="47817"/>
                    <a:pt x="11573" y="38750"/>
                    <a:pt x="6382" y="29682"/>
                  </a:cubicBezTo>
                  <a:cubicBezTo>
                    <a:pt x="1191" y="20614"/>
                    <a:pt x="-3326" y="11545"/>
                    <a:pt x="-7653" y="2529"/>
                  </a:cubicBezTo>
                  <a:cubicBezTo>
                    <a:pt x="-11981" y="-6487"/>
                    <a:pt x="-16119" y="-15449"/>
                    <a:pt x="-20845" y="-24102"/>
                  </a:cubicBezTo>
                  <a:cubicBezTo>
                    <a:pt x="-25570" y="-32755"/>
                    <a:pt x="-30882" y="-41098"/>
                    <a:pt x="-37181" y="-45844"/>
                  </a:cubicBezTo>
                  <a:cubicBezTo>
                    <a:pt x="-43480" y="-50590"/>
                    <a:pt x="-50765" y="-51740"/>
                    <a:pt x="-58050" y="-52890"/>
                  </a:cubicBezTo>
                  <a:cubicBezTo>
                    <a:pt x="-65542" y="-54073"/>
                    <a:pt x="-70692" y="-57631"/>
                    <a:pt x="-70692" y="-63425"/>
                  </a:cubicBezTo>
                  <a:cubicBezTo>
                    <a:pt x="-70692" y="-69219"/>
                    <a:pt x="-65257" y="-76326"/>
                    <a:pt x="-58050" y="-73960"/>
                  </a:cubicBezTo>
                  <a:cubicBezTo>
                    <a:pt x="-45667" y="-69895"/>
                    <a:pt x="-33285" y="-65830"/>
                    <a:pt x="-24850" y="-58433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212" name="MMConnector"/>
            <p:cNvSpPr/>
            <p:nvPr/>
          </p:nvSpPr>
          <p:spPr>
            <a:xfrm>
              <a:off x="5423869" y="6367596"/>
              <a:ext cx="116100" cy="376250"/>
            </a:xfrm>
            <a:custGeom>
              <a:avLst/>
              <a:gdLst/>
              <a:ahLst/>
              <a:cxnLst/>
              <a:rect l="0" t="0" r="0" b="0"/>
              <a:pathLst>
                <a:path w="116100" h="376250">
                  <a:moveTo>
                    <a:pt x="-26103" y="-176476"/>
                  </a:moveTo>
                  <a:cubicBezTo>
                    <a:pt x="-19104" y="-167470"/>
                    <a:pt x="-17582" y="-156048"/>
                    <a:pt x="-15997" y="-145376"/>
                  </a:cubicBezTo>
                  <a:cubicBezTo>
                    <a:pt x="-14413" y="-134704"/>
                    <a:pt x="-12767" y="-124781"/>
                    <a:pt x="-11652" y="-114720"/>
                  </a:cubicBezTo>
                  <a:cubicBezTo>
                    <a:pt x="-10537" y="-104658"/>
                    <a:pt x="-9953" y="-94457"/>
                    <a:pt x="-9465" y="-84329"/>
                  </a:cubicBezTo>
                  <a:cubicBezTo>
                    <a:pt x="-8977" y="-74200"/>
                    <a:pt x="-8585" y="-64145"/>
                    <a:pt x="-8270" y="-54092"/>
                  </a:cubicBezTo>
                  <a:cubicBezTo>
                    <a:pt x="-7956" y="-44039"/>
                    <a:pt x="-7719" y="-33989"/>
                    <a:pt x="-7478" y="-23953"/>
                  </a:cubicBezTo>
                  <a:cubicBezTo>
                    <a:pt x="-7236" y="-13918"/>
                    <a:pt x="-6990" y="-3898"/>
                    <a:pt x="-6686" y="6113"/>
                  </a:cubicBezTo>
                  <a:cubicBezTo>
                    <a:pt x="-6383" y="16123"/>
                    <a:pt x="-6023" y="26124"/>
                    <a:pt x="-5542" y="36113"/>
                  </a:cubicBezTo>
                  <a:cubicBezTo>
                    <a:pt x="-5062" y="46102"/>
                    <a:pt x="-4460" y="56079"/>
                    <a:pt x="-3652" y="66026"/>
                  </a:cubicBezTo>
                  <a:cubicBezTo>
                    <a:pt x="-2845" y="75973"/>
                    <a:pt x="-1832" y="85889"/>
                    <a:pt x="-480" y="95778"/>
                  </a:cubicBezTo>
                  <a:cubicBezTo>
                    <a:pt x="873" y="105666"/>
                    <a:pt x="2566" y="115527"/>
                    <a:pt x="4853" y="125145"/>
                  </a:cubicBezTo>
                  <a:cubicBezTo>
                    <a:pt x="7141" y="134764"/>
                    <a:pt x="10024" y="144139"/>
                    <a:pt x="14055" y="153406"/>
                  </a:cubicBezTo>
                  <a:cubicBezTo>
                    <a:pt x="18086" y="162674"/>
                    <a:pt x="23265" y="171835"/>
                    <a:pt x="30789" y="177604"/>
                  </a:cubicBezTo>
                  <a:cubicBezTo>
                    <a:pt x="35099" y="180908"/>
                    <a:pt x="40178" y="183099"/>
                    <a:pt x="45585" y="184815"/>
                  </a:cubicBezTo>
                  <a:cubicBezTo>
                    <a:pt x="53848" y="187437"/>
                    <a:pt x="53820" y="187643"/>
                    <a:pt x="45434" y="185445"/>
                  </a:cubicBezTo>
                  <a:cubicBezTo>
                    <a:pt x="39794" y="183967"/>
                    <a:pt x="34453" y="181975"/>
                    <a:pt x="29826" y="178760"/>
                  </a:cubicBezTo>
                  <a:cubicBezTo>
                    <a:pt x="21836" y="173209"/>
                    <a:pt x="15973" y="164014"/>
                    <a:pt x="11339" y="154704"/>
                  </a:cubicBezTo>
                  <a:cubicBezTo>
                    <a:pt x="6705" y="145395"/>
                    <a:pt x="3301" y="135971"/>
                    <a:pt x="487" y="126296"/>
                  </a:cubicBezTo>
                  <a:cubicBezTo>
                    <a:pt x="-2326" y="116621"/>
                    <a:pt x="-4548" y="106695"/>
                    <a:pt x="-6421" y="96745"/>
                  </a:cubicBezTo>
                  <a:cubicBezTo>
                    <a:pt x="-8294" y="86796"/>
                    <a:pt x="-9818" y="76822"/>
                    <a:pt x="-11135" y="66823"/>
                  </a:cubicBezTo>
                  <a:cubicBezTo>
                    <a:pt x="-12452" y="56824"/>
                    <a:pt x="-13561" y="46800"/>
                    <a:pt x="-14548" y="36773"/>
                  </a:cubicBezTo>
                  <a:cubicBezTo>
                    <a:pt x="-15535" y="26747"/>
                    <a:pt x="-16400" y="16719"/>
                    <a:pt x="-17205" y="6695"/>
                  </a:cubicBezTo>
                  <a:cubicBezTo>
                    <a:pt x="-18011" y="-3329"/>
                    <a:pt x="-18758" y="-13349"/>
                    <a:pt x="-19503" y="-23360"/>
                  </a:cubicBezTo>
                  <a:cubicBezTo>
                    <a:pt x="-20248" y="-33371"/>
                    <a:pt x="-20992" y="-43374"/>
                    <a:pt x="-21795" y="-53343"/>
                  </a:cubicBezTo>
                  <a:cubicBezTo>
                    <a:pt x="-22597" y="-63312"/>
                    <a:pt x="-23459" y="-73248"/>
                    <a:pt x="-24471" y="-83180"/>
                  </a:cubicBezTo>
                  <a:cubicBezTo>
                    <a:pt x="-25483" y="-93112"/>
                    <a:pt x="-26645" y="-103039"/>
                    <a:pt x="-28084" y="-112704"/>
                  </a:cubicBezTo>
                  <a:cubicBezTo>
                    <a:pt x="-29523" y="-122368"/>
                    <a:pt x="-31239" y="-131770"/>
                    <a:pt x="-33616" y="-141407"/>
                  </a:cubicBezTo>
                  <a:cubicBezTo>
                    <a:pt x="-35993" y="-151044"/>
                    <a:pt x="-39029" y="-160916"/>
                    <a:pt x="-43212" y="-166986"/>
                  </a:cubicBezTo>
                  <a:cubicBezTo>
                    <a:pt x="-47394" y="-173055"/>
                    <a:pt x="-52722" y="-175323"/>
                    <a:pt x="-58050" y="-177590"/>
                  </a:cubicBezTo>
                  <a:cubicBezTo>
                    <a:pt x="-65029" y="-180560"/>
                    <a:pt x="-70692" y="-182331"/>
                    <a:pt x="-70692" y="-188125"/>
                  </a:cubicBezTo>
                  <a:cubicBezTo>
                    <a:pt x="-70692" y="-193919"/>
                    <a:pt x="-64757" y="-202203"/>
                    <a:pt x="-58050" y="-198660"/>
                  </a:cubicBezTo>
                  <a:cubicBezTo>
                    <a:pt x="-45576" y="-192071"/>
                    <a:pt x="-33101" y="-185481"/>
                    <a:pt x="-26103" y="-176476"/>
                  </a:cubicBezTo>
                  <a:close/>
                </a:path>
              </a:pathLst>
            </a:custGeom>
            <a:solidFill>
              <a:srgbClr val="696969"/>
            </a:solidFill>
            <a:ln w="4300" cap="rnd">
              <a:solidFill>
                <a:schemeClr val="tx1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41134" y="2900419"/>
              <a:ext cx="2667286" cy="627800"/>
            </a:xfrm>
            <a:custGeom>
              <a:avLst/>
              <a:gdLst>
                <a:gd name="rtl" fmla="*/ 87290 w 2218800"/>
                <a:gd name="rtt" fmla="*/ 67940 h 279500"/>
                <a:gd name="rtr" fmla="*/ 2129790 w 2218800"/>
                <a:gd name="rtb" fmla="*/ 209840 h 279500"/>
              </a:gdLst>
              <a:ahLst/>
              <a:cxnLst/>
              <a:rect l="rtl" t="rtt" r="rtr" b="rtb"/>
              <a:pathLst>
                <a:path w="2218800" h="279500">
                  <a:moveTo>
                    <a:pt x="17200" y="0"/>
                  </a:moveTo>
                  <a:lnTo>
                    <a:pt x="2201600" y="0"/>
                  </a:lnTo>
                  <a:cubicBezTo>
                    <a:pt x="2213158" y="0"/>
                    <a:pt x="2218800" y="5642"/>
                    <a:pt x="2218800" y="17200"/>
                  </a:cubicBezTo>
                  <a:lnTo>
                    <a:pt x="2218800" y="262300"/>
                  </a:lnTo>
                  <a:cubicBezTo>
                    <a:pt x="2218800" y="273858"/>
                    <a:pt x="2213158" y="279500"/>
                    <a:pt x="2201600" y="279500"/>
                  </a:cubicBezTo>
                  <a:lnTo>
                    <a:pt x="17200" y="279500"/>
                  </a:lnTo>
                  <a:cubicBezTo>
                    <a:pt x="5642" y="279500"/>
                    <a:pt x="0" y="273858"/>
                    <a:pt x="0" y="262300"/>
                  </a:cubicBezTo>
                  <a:lnTo>
                    <a:pt x="0" y="17200"/>
                  </a:lnTo>
                  <a:cubicBezTo>
                    <a:pt x="0" y="5642"/>
                    <a:pt x="5642" y="0"/>
                    <a:pt x="17200" y="0"/>
                  </a:cubicBezTo>
                  <a:close/>
                </a:path>
              </a:pathLst>
            </a:custGeom>
            <a:solidFill>
              <a:srgbClr val="002060"/>
            </a:solidFill>
            <a:ln w="129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lang="vi-VN" sz="2000" b="1" dirty="0">
                  <a:solidFill>
                    <a:srgbClr val="FFFFFF"/>
                  </a:solidFill>
                  <a:latin typeface="Tahoma"/>
                </a:rPr>
                <a:t>BÀI 2: </a:t>
              </a:r>
              <a:r>
                <a:rPr sz="2000" b="1" dirty="0">
                  <a:solidFill>
                    <a:srgbClr val="FFFFFF"/>
                  </a:solidFill>
                  <a:latin typeface="Tahoma"/>
                </a:rPr>
                <a:t>VỊ TRÍ ĐỊA LÍ, </a:t>
              </a:r>
              <a:endParaRPr lang="vi-VN" sz="2000" b="1" dirty="0">
                <a:solidFill>
                  <a:srgbClr val="FFFFFF"/>
                </a:solidFill>
                <a:latin typeface="Tahoma"/>
              </a:endParaRPr>
            </a:p>
            <a:p>
              <a:pPr algn="ctr"/>
              <a:r>
                <a:rPr sz="2000" b="1" dirty="0">
                  <a:solidFill>
                    <a:srgbClr val="FFFFFF"/>
                  </a:solidFill>
                  <a:latin typeface="Tahoma"/>
                </a:rPr>
                <a:t>PHẠM VI LÃNH THỔ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2364385" y="609896"/>
              <a:ext cx="1105134" cy="193500"/>
            </a:xfrm>
            <a:custGeom>
              <a:avLst/>
              <a:gdLst>
                <a:gd name="rtl" fmla="*/ 74390 w 881500"/>
                <a:gd name="rtt" fmla="*/ 33540 h 193500"/>
                <a:gd name="rtr" fmla="*/ 805390 w 881500"/>
                <a:gd name="rtb" fmla="*/ 158240 h 193500"/>
              </a:gdLst>
              <a:ahLst/>
              <a:cxnLst/>
              <a:rect l="rtl" t="rtt" r="rtr" b="rtb"/>
              <a:pathLst>
                <a:path w="881500" h="193500">
                  <a:moveTo>
                    <a:pt x="17200" y="0"/>
                  </a:moveTo>
                  <a:lnTo>
                    <a:pt x="864300" y="0"/>
                  </a:lnTo>
                  <a:cubicBezTo>
                    <a:pt x="875858" y="0"/>
                    <a:pt x="881500" y="5642"/>
                    <a:pt x="881500" y="17200"/>
                  </a:cubicBezTo>
                  <a:lnTo>
                    <a:pt x="881500" y="176300"/>
                  </a:lnTo>
                  <a:cubicBezTo>
                    <a:pt x="881500" y="187858"/>
                    <a:pt x="875858" y="193500"/>
                    <a:pt x="864300" y="193500"/>
                  </a:cubicBezTo>
                  <a:lnTo>
                    <a:pt x="17200" y="193500"/>
                  </a:lnTo>
                  <a:cubicBezTo>
                    <a:pt x="5642" y="193500"/>
                    <a:pt x="0" y="187858"/>
                    <a:pt x="0" y="176300"/>
                  </a:cubicBezTo>
                  <a:lnTo>
                    <a:pt x="0" y="17200"/>
                  </a:lnTo>
                  <a:cubicBezTo>
                    <a:pt x="0" y="5642"/>
                    <a:pt x="5642" y="0"/>
                    <a:pt x="17200" y="0"/>
                  </a:cubicBezTo>
                  <a:close/>
                </a:path>
              </a:pathLst>
            </a:custGeom>
            <a:solidFill>
              <a:srgbClr val="C00000"/>
            </a:solidFill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1100" b="1" dirty="0">
                  <a:solidFill>
                    <a:schemeClr val="bg1"/>
                  </a:solidFill>
                  <a:latin typeface="Tahoma"/>
                </a:rPr>
                <a:t>VỊ TRÍ ĐỊA LÍ</a:t>
              </a:r>
            </a:p>
          </p:txBody>
        </p:sp>
        <p:sp>
          <p:nvSpPr>
            <p:cNvPr id="104" name="SubTopic"/>
            <p:cNvSpPr/>
            <p:nvPr/>
          </p:nvSpPr>
          <p:spPr>
            <a:xfrm>
              <a:off x="3585619" y="344371"/>
              <a:ext cx="1595300" cy="122550"/>
            </a:xfrm>
            <a:custGeom>
              <a:avLst/>
              <a:gdLst>
                <a:gd name="rtl" fmla="*/ 30100 w 1595300"/>
                <a:gd name="rtt" fmla="*/ 10535 h 122550"/>
                <a:gd name="rtr" fmla="*/ 1565200 w 1595300"/>
                <a:gd name="rtb" fmla="*/ 109435 h 122550"/>
              </a:gdLst>
              <a:ahLst/>
              <a:cxnLst/>
              <a:rect l="rtl" t="rtt" r="rtr" b="rtb"/>
              <a:pathLst>
                <a:path w="1595300" h="122550" stroke="0">
                  <a:moveTo>
                    <a:pt x="0" y="0"/>
                  </a:moveTo>
                  <a:lnTo>
                    <a:pt x="1595300" y="0"/>
                  </a:lnTo>
                  <a:lnTo>
                    <a:pt x="15953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595300" h="122550" fill="none">
                  <a:moveTo>
                    <a:pt x="0" y="122550"/>
                  </a:moveTo>
                  <a:lnTo>
                    <a:pt x="15953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Nằm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lang="vi-VN" sz="700" b="1" dirty="0">
                  <a:solidFill>
                    <a:srgbClr val="454545"/>
                  </a:solidFill>
                  <a:latin typeface="Tahoma"/>
                </a:rPr>
                <a:t>rìa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phía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đông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bán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đảo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Đông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Dương</a:t>
              </a:r>
              <a:endParaRPr sz="700" b="1" dirty="0">
                <a:solidFill>
                  <a:srgbClr val="454545"/>
                </a:solidFill>
                <a:latin typeface="Tahoma"/>
              </a:endParaRPr>
            </a:p>
          </p:txBody>
        </p:sp>
        <p:sp>
          <p:nvSpPr>
            <p:cNvPr id="106" name="SubTopic"/>
            <p:cNvSpPr/>
            <p:nvPr/>
          </p:nvSpPr>
          <p:spPr>
            <a:xfrm>
              <a:off x="3585619" y="494871"/>
              <a:ext cx="1212600" cy="122550"/>
            </a:xfrm>
            <a:custGeom>
              <a:avLst/>
              <a:gdLst>
                <a:gd name="rtl" fmla="*/ 30100 w 1212600"/>
                <a:gd name="rtt" fmla="*/ 10535 h 122550"/>
                <a:gd name="rtr" fmla="*/ 1182500 w 1212600"/>
                <a:gd name="rtb" fmla="*/ 109435 h 122550"/>
              </a:gdLst>
              <a:ahLst/>
              <a:cxnLst/>
              <a:rect l="rtl" t="rtt" r="rtr" b="rtb"/>
              <a:pathLst>
                <a:path w="1212600" h="122550" stroke="0">
                  <a:moveTo>
                    <a:pt x="0" y="0"/>
                  </a:moveTo>
                  <a:lnTo>
                    <a:pt x="1212600" y="0"/>
                  </a:lnTo>
                  <a:lnTo>
                    <a:pt x="1212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212600" h="122550" fill="none">
                  <a:moveTo>
                    <a:pt x="0" y="122550"/>
                  </a:moveTo>
                  <a:lnTo>
                    <a:pt x="1212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454545"/>
                  </a:solidFill>
                  <a:latin typeface="Tahoma"/>
                </a:rPr>
                <a:t>Gần trung tâm Đông Nam Á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3585619" y="645371"/>
              <a:ext cx="1254816" cy="117714"/>
            </a:xfrm>
            <a:custGeom>
              <a:avLst/>
              <a:gdLst>
                <a:gd name="rtl" fmla="*/ 30100 w 1818900"/>
                <a:gd name="rtt" fmla="*/ 10535 h 122550"/>
                <a:gd name="rtr" fmla="*/ 1788800 w 1818900"/>
                <a:gd name="rtb" fmla="*/ 109435 h 122550"/>
              </a:gdLst>
              <a:ahLst/>
              <a:cxnLst/>
              <a:rect l="rtl" t="rtt" r="rtr" b="rtb"/>
              <a:pathLst>
                <a:path w="1818900" h="122550" stroke="0">
                  <a:moveTo>
                    <a:pt x="0" y="0"/>
                  </a:moveTo>
                  <a:lnTo>
                    <a:pt x="1818900" y="0"/>
                  </a:lnTo>
                  <a:lnTo>
                    <a:pt x="18189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818900" h="122550" fill="none">
                  <a:moveTo>
                    <a:pt x="0" y="122550"/>
                  </a:moveTo>
                  <a:lnTo>
                    <a:pt x="18189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Nội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chí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tuyến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Bắc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bán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cầu</a:t>
              </a:r>
              <a:endParaRPr sz="700" b="1" dirty="0">
                <a:solidFill>
                  <a:srgbClr val="454545"/>
                </a:solidFill>
                <a:latin typeface="Tahoma"/>
              </a:endParaRPr>
            </a:p>
          </p:txBody>
        </p:sp>
        <p:sp>
          <p:nvSpPr>
            <p:cNvPr id="110" name="SubTopic"/>
            <p:cNvSpPr/>
            <p:nvPr/>
          </p:nvSpPr>
          <p:spPr>
            <a:xfrm>
              <a:off x="3585619" y="795871"/>
              <a:ext cx="460100" cy="122550"/>
            </a:xfrm>
            <a:custGeom>
              <a:avLst/>
              <a:gdLst>
                <a:gd name="rtl" fmla="*/ 30100 w 460100"/>
                <a:gd name="rtt" fmla="*/ 10535 h 122550"/>
                <a:gd name="rtr" fmla="*/ 430000 w 460100"/>
                <a:gd name="rtb" fmla="*/ 109435 h 122550"/>
              </a:gdLst>
              <a:ahLst/>
              <a:cxnLst/>
              <a:rect l="rtl" t="rtt" r="rtr" b="rtb"/>
              <a:pathLst>
                <a:path w="460100" h="122550" stroke="0">
                  <a:moveTo>
                    <a:pt x="0" y="0"/>
                  </a:moveTo>
                  <a:lnTo>
                    <a:pt x="460100" y="0"/>
                  </a:lnTo>
                  <a:lnTo>
                    <a:pt x="4601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460100" h="122550" fill="none">
                  <a:moveTo>
                    <a:pt x="0" y="122550"/>
                  </a:moveTo>
                  <a:lnTo>
                    <a:pt x="4601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Múi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giờ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7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3585619" y="946371"/>
              <a:ext cx="2076900" cy="122550"/>
            </a:xfrm>
            <a:custGeom>
              <a:avLst/>
              <a:gdLst>
                <a:gd name="rtl" fmla="*/ 30100 w 2076900"/>
                <a:gd name="rtt" fmla="*/ 10535 h 122550"/>
                <a:gd name="rtr" fmla="*/ 2046800 w 2076900"/>
                <a:gd name="rtb" fmla="*/ 109435 h 122550"/>
              </a:gdLst>
              <a:ahLst/>
              <a:cxnLst/>
              <a:rect l="rtl" t="rtt" r="rtr" b="rtb"/>
              <a:pathLst>
                <a:path w="2076900" h="122550" stroke="0">
                  <a:moveTo>
                    <a:pt x="0" y="0"/>
                  </a:moveTo>
                  <a:lnTo>
                    <a:pt x="2076900" y="0"/>
                  </a:lnTo>
                  <a:lnTo>
                    <a:pt x="20769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076900" h="122550" fill="none">
                  <a:moveTo>
                    <a:pt x="0" y="122550"/>
                  </a:moveTo>
                  <a:lnTo>
                    <a:pt x="20769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Gắn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liền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lục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địa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Á -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Âu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, </a:t>
              </a:r>
              <a:r>
                <a:rPr lang="vi-VN" sz="700" b="1" dirty="0">
                  <a:solidFill>
                    <a:srgbClr val="454545"/>
                  </a:solidFill>
                  <a:latin typeface="Tahoma"/>
                </a:rPr>
                <a:t>th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ông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ra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Thái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Bình</a:t>
              </a:r>
              <a:r>
                <a:rPr sz="700" b="1" dirty="0">
                  <a:solidFill>
                    <a:srgbClr val="454545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454545"/>
                  </a:solidFill>
                  <a:latin typeface="Tahoma"/>
                </a:rPr>
                <a:t>Dương</a:t>
              </a:r>
              <a:endParaRPr sz="700" b="1" dirty="0">
                <a:solidFill>
                  <a:srgbClr val="454545"/>
                </a:solidFill>
                <a:latin typeface="Tahoma"/>
              </a:endParaRPr>
            </a:p>
          </p:txBody>
        </p:sp>
        <p:sp>
          <p:nvSpPr>
            <p:cNvPr id="114" name="MainTopic"/>
            <p:cNvSpPr/>
            <p:nvPr/>
          </p:nvSpPr>
          <p:spPr>
            <a:xfrm>
              <a:off x="2272447" y="2382571"/>
              <a:ext cx="1506671" cy="239725"/>
            </a:xfrm>
            <a:custGeom>
              <a:avLst/>
              <a:gdLst>
                <a:gd name="rtl" fmla="*/ 74390 w 1191100"/>
                <a:gd name="rtt" fmla="*/ 33540 h 193500"/>
                <a:gd name="rtr" fmla="*/ 1114990 w 1191100"/>
                <a:gd name="rtb" fmla="*/ 158240 h 193500"/>
              </a:gdLst>
              <a:ahLst/>
              <a:cxnLst/>
              <a:rect l="rtl" t="rtt" r="rtr" b="rtb"/>
              <a:pathLst>
                <a:path w="1191100" h="193500">
                  <a:moveTo>
                    <a:pt x="17200" y="0"/>
                  </a:moveTo>
                  <a:lnTo>
                    <a:pt x="1173900" y="0"/>
                  </a:lnTo>
                  <a:cubicBezTo>
                    <a:pt x="1185458" y="0"/>
                    <a:pt x="1191100" y="5642"/>
                    <a:pt x="1191100" y="17200"/>
                  </a:cubicBezTo>
                  <a:lnTo>
                    <a:pt x="1191100" y="176300"/>
                  </a:lnTo>
                  <a:cubicBezTo>
                    <a:pt x="1191100" y="187858"/>
                    <a:pt x="1185458" y="193500"/>
                    <a:pt x="1173900" y="193500"/>
                  </a:cubicBezTo>
                  <a:lnTo>
                    <a:pt x="17200" y="193500"/>
                  </a:lnTo>
                  <a:cubicBezTo>
                    <a:pt x="5642" y="193500"/>
                    <a:pt x="0" y="187858"/>
                    <a:pt x="0" y="176300"/>
                  </a:cubicBezTo>
                  <a:lnTo>
                    <a:pt x="0" y="17200"/>
                  </a:lnTo>
                  <a:cubicBezTo>
                    <a:pt x="0" y="5642"/>
                    <a:pt x="5642" y="0"/>
                    <a:pt x="17200" y="0"/>
                  </a:cubicBezTo>
                  <a:close/>
                </a:path>
              </a:pathLst>
            </a:custGeom>
            <a:solidFill>
              <a:srgbClr val="C00000"/>
            </a:solidFill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1100" b="1" dirty="0">
                  <a:solidFill>
                    <a:schemeClr val="bg1"/>
                  </a:solidFill>
                  <a:latin typeface="Tahoma"/>
                </a:rPr>
                <a:t>PHẠM VI LÃNH THỔ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3895219" y="1436571"/>
              <a:ext cx="516000" cy="122550"/>
            </a:xfrm>
            <a:custGeom>
              <a:avLst/>
              <a:gdLst>
                <a:gd name="rtl" fmla="*/ 30100 w 516000"/>
                <a:gd name="rtt" fmla="*/ 10535 h 122550"/>
                <a:gd name="rtr" fmla="*/ 485900 w 516000"/>
                <a:gd name="rtb" fmla="*/ 109435 h 122550"/>
              </a:gdLst>
              <a:ahLst/>
              <a:cxnLst/>
              <a:rect l="rtl" t="rtt" r="rtr" b="rtb"/>
              <a:pathLst>
                <a:path w="516000" h="122550" stroke="0">
                  <a:moveTo>
                    <a:pt x="0" y="0"/>
                  </a:moveTo>
                  <a:lnTo>
                    <a:pt x="516000" y="0"/>
                  </a:lnTo>
                  <a:lnTo>
                    <a:pt x="516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16000" h="122550" fill="none">
                  <a:moveTo>
                    <a:pt x="0" y="122550"/>
                  </a:moveTo>
                  <a:lnTo>
                    <a:pt x="516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C00000"/>
                  </a:solidFill>
                  <a:latin typeface="Tahoma"/>
                </a:rPr>
                <a:t>VÙNG ĐẤT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4527319" y="1189320"/>
              <a:ext cx="1023088" cy="144050"/>
            </a:xfrm>
            <a:custGeom>
              <a:avLst/>
              <a:gdLst>
                <a:gd name="rtl" fmla="*/ 30100 w 881500"/>
                <a:gd name="rtt" fmla="*/ 10535 h 122550"/>
                <a:gd name="rtr" fmla="*/ 851400 w 881500"/>
                <a:gd name="rtb" fmla="*/ 109435 h 122550"/>
              </a:gdLst>
              <a:ahLst/>
              <a:cxnLst/>
              <a:rect l="rtl" t="rtt" r="rtr" b="rtb"/>
              <a:pathLst>
                <a:path w="881500" h="122550" stroke="0">
                  <a:moveTo>
                    <a:pt x="0" y="0"/>
                  </a:moveTo>
                  <a:lnTo>
                    <a:pt x="881500" y="0"/>
                  </a:lnTo>
                  <a:lnTo>
                    <a:pt x="8815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881500" h="122550" fill="none">
                  <a:moveTo>
                    <a:pt x="0" y="122550"/>
                  </a:moveTo>
                  <a:lnTo>
                    <a:pt x="8815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Diện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tích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331 212 km</a:t>
              </a:r>
              <a:r>
                <a:rPr sz="700" b="1" baseline="30000" dirty="0">
                  <a:solidFill>
                    <a:srgbClr val="00803B"/>
                  </a:solidFill>
                  <a:latin typeface="Tahoma"/>
                </a:rPr>
                <a:t>2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4516569" y="1396795"/>
              <a:ext cx="1661950" cy="64189"/>
            </a:xfrm>
            <a:custGeom>
              <a:avLst/>
              <a:gdLst>
                <a:gd name="rtl" fmla="*/ 30100 w 1182500"/>
                <a:gd name="rtt" fmla="*/ 10535 h 122550"/>
                <a:gd name="rtr" fmla="*/ 1152400 w 1182500"/>
                <a:gd name="rtb" fmla="*/ 109435 h 122550"/>
              </a:gdLst>
              <a:ahLst/>
              <a:cxnLst/>
              <a:rect l="rtl" t="rtt" r="rtr" b="rtb"/>
              <a:pathLst>
                <a:path w="1182500" h="122550" stroke="0">
                  <a:moveTo>
                    <a:pt x="0" y="0"/>
                  </a:moveTo>
                  <a:lnTo>
                    <a:pt x="1182500" y="0"/>
                  </a:lnTo>
                  <a:lnTo>
                    <a:pt x="11825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182500" h="122550" fill="none">
                  <a:moveTo>
                    <a:pt x="0" y="122550"/>
                  </a:moveTo>
                  <a:lnTo>
                    <a:pt x="11825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>
                  <a:solidFill>
                    <a:srgbClr val="00803B"/>
                  </a:solidFill>
                  <a:latin typeface="Tahoma"/>
                </a:rPr>
                <a:t>4600</a:t>
              </a:r>
              <a:r>
                <a:rPr lang="vi-VN"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km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biên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giới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TQ,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Lào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C</a:t>
              </a:r>
              <a:r>
                <a:rPr lang="vi-VN" sz="700" b="1" dirty="0">
                  <a:solidFill>
                    <a:srgbClr val="00803B"/>
                  </a:solidFill>
                  <a:latin typeface="Tahoma"/>
                </a:rPr>
                <a:t>am-pu-chia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22" name="SubTopic"/>
            <p:cNvSpPr/>
            <p:nvPr/>
          </p:nvSpPr>
          <p:spPr>
            <a:xfrm>
              <a:off x="4527318" y="1490320"/>
              <a:ext cx="1720000" cy="148039"/>
            </a:xfrm>
            <a:custGeom>
              <a:avLst/>
              <a:gdLst>
                <a:gd name="rtl" fmla="*/ 30100 w 1315800"/>
                <a:gd name="rtt" fmla="*/ 10535 h 122550"/>
                <a:gd name="rtr" fmla="*/ 1285700 w 1315800"/>
                <a:gd name="rtb" fmla="*/ 109435 h 122550"/>
              </a:gdLst>
              <a:ahLst/>
              <a:cxnLst/>
              <a:rect l="rtl" t="rtt" r="rtr" b="rtb"/>
              <a:pathLst>
                <a:path w="1315800" h="122550" stroke="0">
                  <a:moveTo>
                    <a:pt x="0" y="0"/>
                  </a:moveTo>
                  <a:lnTo>
                    <a:pt x="1315800" y="0"/>
                  </a:lnTo>
                  <a:lnTo>
                    <a:pt x="13158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315800" h="122550" fill="none">
                  <a:moveTo>
                    <a:pt x="0" y="122550"/>
                  </a:moveTo>
                  <a:lnTo>
                    <a:pt x="13158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Bờ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biển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3260</a:t>
              </a:r>
              <a:r>
                <a:rPr lang="vi-VN"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km, 28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tỉnh</a:t>
              </a:r>
              <a:r>
                <a:rPr lang="vi-VN" sz="700" b="1" dirty="0">
                  <a:solidFill>
                    <a:srgbClr val="00803B"/>
                  </a:solidFill>
                  <a:latin typeface="Tahoma"/>
                </a:rPr>
                <a:t>/thành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giáp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biển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24" name="SubTopic"/>
            <p:cNvSpPr/>
            <p:nvPr/>
          </p:nvSpPr>
          <p:spPr>
            <a:xfrm>
              <a:off x="4527319" y="1640821"/>
              <a:ext cx="2415485" cy="144050"/>
            </a:xfrm>
            <a:custGeom>
              <a:avLst/>
              <a:gdLst>
                <a:gd name="rtl" fmla="*/ 30100 w 2081200"/>
                <a:gd name="rtt" fmla="*/ 10535 h 122550"/>
                <a:gd name="rtr" fmla="*/ 2051100 w 2081200"/>
                <a:gd name="rtb" fmla="*/ 109435 h 122550"/>
              </a:gdLst>
              <a:ahLst/>
              <a:cxnLst/>
              <a:rect l="rtl" t="rtt" r="rtr" b="rtb"/>
              <a:pathLst>
                <a:path w="2081200" h="122550" stroke="0">
                  <a:moveTo>
                    <a:pt x="0" y="0"/>
                  </a:moveTo>
                  <a:lnTo>
                    <a:pt x="2081200" y="0"/>
                  </a:lnTo>
                  <a:lnTo>
                    <a:pt x="20812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081200" h="122550" fill="none">
                  <a:moveTo>
                    <a:pt x="0" y="122550"/>
                  </a:moveTo>
                  <a:lnTo>
                    <a:pt x="20812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Hơn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4000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đảo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2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quần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đảo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xa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bờ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Hoàng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Sa,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Trường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Sa</a:t>
              </a:r>
            </a:p>
          </p:txBody>
        </p:sp>
        <p:sp>
          <p:nvSpPr>
            <p:cNvPr id="127" name="SubTopic"/>
            <p:cNvSpPr/>
            <p:nvPr/>
          </p:nvSpPr>
          <p:spPr>
            <a:xfrm>
              <a:off x="3895219" y="2690021"/>
              <a:ext cx="554700" cy="122550"/>
            </a:xfrm>
            <a:custGeom>
              <a:avLst/>
              <a:gdLst>
                <a:gd name="rtl" fmla="*/ 30100 w 554700"/>
                <a:gd name="rtt" fmla="*/ 10535 h 122550"/>
                <a:gd name="rtr" fmla="*/ 524600 w 554700"/>
                <a:gd name="rtb" fmla="*/ 109435 h 122550"/>
              </a:gdLst>
              <a:ahLst/>
              <a:cxnLst/>
              <a:rect l="rtl" t="rtt" r="rtr" b="rtb"/>
              <a:pathLst>
                <a:path w="554700" h="122550" stroke="0">
                  <a:moveTo>
                    <a:pt x="0" y="0"/>
                  </a:moveTo>
                  <a:lnTo>
                    <a:pt x="554700" y="0"/>
                  </a:lnTo>
                  <a:lnTo>
                    <a:pt x="5547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54700" h="122550" fill="none">
                  <a:moveTo>
                    <a:pt x="0" y="122550"/>
                  </a:moveTo>
                  <a:lnTo>
                    <a:pt x="5547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>
                  <a:solidFill>
                    <a:srgbClr val="C00000"/>
                  </a:solidFill>
                  <a:latin typeface="Tahoma"/>
                </a:rPr>
                <a:t>VÙNG BIỂN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4566019" y="1888071"/>
              <a:ext cx="378400" cy="122550"/>
            </a:xfrm>
            <a:custGeom>
              <a:avLst/>
              <a:gdLst>
                <a:gd name="rtl" fmla="*/ 30100 w 378400"/>
                <a:gd name="rtt" fmla="*/ 10535 h 122550"/>
                <a:gd name="rtr" fmla="*/ 348300 w 378400"/>
                <a:gd name="rtb" fmla="*/ 109435 h 122550"/>
              </a:gdLst>
              <a:ahLst/>
              <a:cxnLst/>
              <a:rect l="rtl" t="rtt" r="rtr" b="rtb"/>
              <a:pathLst>
                <a:path w="378400" h="122550" stroke="0">
                  <a:moveTo>
                    <a:pt x="0" y="0"/>
                  </a:moveTo>
                  <a:lnTo>
                    <a:pt x="378400" y="0"/>
                  </a:lnTo>
                  <a:lnTo>
                    <a:pt x="3784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378400" h="122550" fill="none">
                  <a:moveTo>
                    <a:pt x="0" y="122550"/>
                  </a:moveTo>
                  <a:lnTo>
                    <a:pt x="3784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Nội thủy</a:t>
              </a:r>
            </a:p>
          </p:txBody>
        </p:sp>
        <p:sp>
          <p:nvSpPr>
            <p:cNvPr id="131" name="SubTopic"/>
            <p:cNvSpPr/>
            <p:nvPr/>
          </p:nvSpPr>
          <p:spPr>
            <a:xfrm>
              <a:off x="5060519" y="1812822"/>
              <a:ext cx="2377900" cy="111800"/>
            </a:xfrm>
            <a:custGeom>
              <a:avLst/>
              <a:gdLst>
                <a:gd name="rtl" fmla="*/ 30100 w 2128500"/>
                <a:gd name="rtt" fmla="*/ 10535 h 122550"/>
                <a:gd name="rtr" fmla="*/ 2098400 w 2128500"/>
                <a:gd name="rtb" fmla="*/ 109435 h 122550"/>
              </a:gdLst>
              <a:ahLst/>
              <a:cxnLst/>
              <a:rect l="rtl" t="rtt" r="rtr" b="rtb"/>
              <a:pathLst>
                <a:path w="2128500" h="122550" stroke="0">
                  <a:moveTo>
                    <a:pt x="0" y="0"/>
                  </a:moveTo>
                  <a:lnTo>
                    <a:pt x="2128500" y="0"/>
                  </a:lnTo>
                  <a:lnTo>
                    <a:pt x="21285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128500" h="122550" fill="none">
                  <a:moveTo>
                    <a:pt x="0" y="122550"/>
                  </a:moveTo>
                  <a:lnTo>
                    <a:pt x="21285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Vùng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nước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tiếp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giáp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với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đất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liền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phía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trong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đường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cơ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sở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33" name="SubTopic"/>
            <p:cNvSpPr/>
            <p:nvPr/>
          </p:nvSpPr>
          <p:spPr>
            <a:xfrm>
              <a:off x="5060518" y="1972432"/>
              <a:ext cx="1402721" cy="111800"/>
            </a:xfrm>
            <a:custGeom>
              <a:avLst/>
              <a:gdLst>
                <a:gd name="rtl" fmla="*/ 30100 w 1255600"/>
                <a:gd name="rtt" fmla="*/ 10535 h 122550"/>
                <a:gd name="rtr" fmla="*/ 1225500 w 1255600"/>
                <a:gd name="rtb" fmla="*/ 109435 h 122550"/>
              </a:gdLst>
              <a:ahLst/>
              <a:cxnLst/>
              <a:rect l="rtl" t="rtt" r="rtr" b="rtb"/>
              <a:pathLst>
                <a:path w="1255600" h="122550" stroke="0">
                  <a:moveTo>
                    <a:pt x="0" y="0"/>
                  </a:moveTo>
                  <a:lnTo>
                    <a:pt x="1255600" y="0"/>
                  </a:lnTo>
                  <a:lnTo>
                    <a:pt x="1255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255600" h="122550" fill="none">
                  <a:moveTo>
                    <a:pt x="0" y="122550"/>
                  </a:moveTo>
                  <a:lnTo>
                    <a:pt x="1255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Như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là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một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bộ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phận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của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đất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liền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35" name="SubTopic"/>
            <p:cNvSpPr/>
            <p:nvPr/>
          </p:nvSpPr>
          <p:spPr>
            <a:xfrm>
              <a:off x="4566019" y="2264321"/>
              <a:ext cx="387000" cy="122550"/>
            </a:xfrm>
            <a:custGeom>
              <a:avLst/>
              <a:gdLst>
                <a:gd name="rtl" fmla="*/ 30100 w 387000"/>
                <a:gd name="rtt" fmla="*/ 10535 h 122550"/>
                <a:gd name="rtr" fmla="*/ 356900 w 387000"/>
                <a:gd name="rtb" fmla="*/ 109435 h 122550"/>
              </a:gdLst>
              <a:ahLst/>
              <a:cxnLst/>
              <a:rect l="rtl" t="rtt" r="rtr" b="rtb"/>
              <a:pathLst>
                <a:path w="387000" h="122550" stroke="0">
                  <a:moveTo>
                    <a:pt x="0" y="0"/>
                  </a:moveTo>
                  <a:lnTo>
                    <a:pt x="387000" y="0"/>
                  </a:lnTo>
                  <a:lnTo>
                    <a:pt x="387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387000" h="122550" fill="none">
                  <a:moveTo>
                    <a:pt x="0" y="122550"/>
                  </a:moveTo>
                  <a:lnTo>
                    <a:pt x="387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Lãnh hải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5069119" y="2113822"/>
              <a:ext cx="1979181" cy="111800"/>
            </a:xfrm>
            <a:custGeom>
              <a:avLst/>
              <a:gdLst>
                <a:gd name="rtl" fmla="*/ 30100 w 1771600"/>
                <a:gd name="rtt" fmla="*/ 10535 h 122550"/>
                <a:gd name="rtr" fmla="*/ 1741500 w 1771600"/>
                <a:gd name="rtb" fmla="*/ 109435 h 122550"/>
              </a:gdLst>
              <a:ahLst/>
              <a:cxnLst/>
              <a:rect l="rtl" t="rtt" r="rtr" b="rtb"/>
              <a:pathLst>
                <a:path w="1771600" h="122550" stroke="0">
                  <a:moveTo>
                    <a:pt x="0" y="0"/>
                  </a:moveTo>
                  <a:lnTo>
                    <a:pt x="1771600" y="0"/>
                  </a:lnTo>
                  <a:lnTo>
                    <a:pt x="1771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771600" h="122550" fill="none">
                  <a:moveTo>
                    <a:pt x="0" y="122550"/>
                  </a:moveTo>
                  <a:lnTo>
                    <a:pt x="1771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Vùng biển thuộc chủ quyền quốc gia trên biển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5069119" y="2264321"/>
              <a:ext cx="576200" cy="122550"/>
            </a:xfrm>
            <a:custGeom>
              <a:avLst/>
              <a:gdLst>
                <a:gd name="rtl" fmla="*/ 30100 w 576200"/>
                <a:gd name="rtt" fmla="*/ 10535 h 122550"/>
                <a:gd name="rtr" fmla="*/ 546100 w 576200"/>
                <a:gd name="rtb" fmla="*/ 109435 h 122550"/>
              </a:gdLst>
              <a:ahLst/>
              <a:cxnLst/>
              <a:rect l="rtl" t="rtt" r="rtr" b="rtb"/>
              <a:pathLst>
                <a:path w="576200" h="122550" stroke="0">
                  <a:moveTo>
                    <a:pt x="0" y="0"/>
                  </a:moveTo>
                  <a:lnTo>
                    <a:pt x="576200" y="0"/>
                  </a:lnTo>
                  <a:lnTo>
                    <a:pt x="5762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76200" h="122550" fill="none">
                  <a:moveTo>
                    <a:pt x="0" y="122550"/>
                  </a:moveTo>
                  <a:lnTo>
                    <a:pt x="5762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Rộng 12 hải lí</a:t>
              </a:r>
            </a:p>
          </p:txBody>
        </p:sp>
        <p:sp>
          <p:nvSpPr>
            <p:cNvPr id="141" name="SubTopic"/>
            <p:cNvSpPr/>
            <p:nvPr/>
          </p:nvSpPr>
          <p:spPr>
            <a:xfrm>
              <a:off x="5050883" y="2442149"/>
              <a:ext cx="2109746" cy="88148"/>
            </a:xfrm>
            <a:custGeom>
              <a:avLst/>
              <a:gdLst>
                <a:gd name="rtl" fmla="*/ 30100 w 1836100"/>
                <a:gd name="rtt" fmla="*/ 10535 h 122550"/>
                <a:gd name="rtr" fmla="*/ 1806000 w 1836100"/>
                <a:gd name="rtb" fmla="*/ 109435 h 122550"/>
              </a:gdLst>
              <a:ahLst/>
              <a:cxnLst/>
              <a:rect l="rtl" t="rtt" r="rtr" b="rtb"/>
              <a:pathLst>
                <a:path w="1836100" h="122550" stroke="0">
                  <a:moveTo>
                    <a:pt x="0" y="0"/>
                  </a:moveTo>
                  <a:lnTo>
                    <a:pt x="1836100" y="0"/>
                  </a:lnTo>
                  <a:lnTo>
                    <a:pt x="18361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836100" h="122550" fill="none">
                  <a:moveTo>
                    <a:pt x="0" y="122550"/>
                  </a:moveTo>
                  <a:lnTo>
                    <a:pt x="18361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Ranh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giới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lãnh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hải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là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biên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giới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quốc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gia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trên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biển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43" name="SubTopic"/>
            <p:cNvSpPr/>
            <p:nvPr/>
          </p:nvSpPr>
          <p:spPr>
            <a:xfrm>
              <a:off x="4566019" y="2640571"/>
              <a:ext cx="920200" cy="122550"/>
            </a:xfrm>
            <a:custGeom>
              <a:avLst/>
              <a:gdLst>
                <a:gd name="rtl" fmla="*/ 30100 w 920200"/>
                <a:gd name="rtt" fmla="*/ 10535 h 122550"/>
                <a:gd name="rtr" fmla="*/ 890100 w 920200"/>
                <a:gd name="rtb" fmla="*/ 109435 h 122550"/>
              </a:gdLst>
              <a:ahLst/>
              <a:cxnLst/>
              <a:rect l="rtl" t="rtt" r="rtr" b="rtb"/>
              <a:pathLst>
                <a:path w="920200" h="122550" stroke="0">
                  <a:moveTo>
                    <a:pt x="0" y="0"/>
                  </a:moveTo>
                  <a:lnTo>
                    <a:pt x="920200" y="0"/>
                  </a:lnTo>
                  <a:lnTo>
                    <a:pt x="9202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920200" h="122550" fill="none">
                  <a:moveTo>
                    <a:pt x="0" y="122550"/>
                  </a:moveTo>
                  <a:lnTo>
                    <a:pt x="9202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Vùng tiếp giáp lãnh hải</a:t>
              </a:r>
            </a:p>
          </p:txBody>
        </p:sp>
        <p:sp>
          <p:nvSpPr>
            <p:cNvPr id="145" name="SubTopic"/>
            <p:cNvSpPr/>
            <p:nvPr/>
          </p:nvSpPr>
          <p:spPr>
            <a:xfrm>
              <a:off x="5602319" y="2565321"/>
              <a:ext cx="576200" cy="122550"/>
            </a:xfrm>
            <a:custGeom>
              <a:avLst/>
              <a:gdLst>
                <a:gd name="rtl" fmla="*/ 30100 w 576200"/>
                <a:gd name="rtt" fmla="*/ 10535 h 122550"/>
                <a:gd name="rtr" fmla="*/ 546100 w 576200"/>
                <a:gd name="rtb" fmla="*/ 109435 h 122550"/>
              </a:gdLst>
              <a:ahLst/>
              <a:cxnLst/>
              <a:rect l="rtl" t="rtt" r="rtr" b="rtb"/>
              <a:pathLst>
                <a:path w="576200" h="122550" stroke="0">
                  <a:moveTo>
                    <a:pt x="0" y="0"/>
                  </a:moveTo>
                  <a:lnTo>
                    <a:pt x="576200" y="0"/>
                  </a:lnTo>
                  <a:lnTo>
                    <a:pt x="5762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76200" h="122550" fill="none">
                  <a:moveTo>
                    <a:pt x="0" y="122550"/>
                  </a:moveTo>
                  <a:lnTo>
                    <a:pt x="5762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Rộng 12 hải lí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5602318" y="2711521"/>
              <a:ext cx="2233641" cy="126851"/>
            </a:xfrm>
            <a:custGeom>
              <a:avLst/>
              <a:gdLst>
                <a:gd name="rtl" fmla="*/ 30100 w 2042500"/>
                <a:gd name="rtt" fmla="*/ 10535 h 122550"/>
                <a:gd name="rtr" fmla="*/ 2012400 w 2042500"/>
                <a:gd name="rtb" fmla="*/ 109435 h 122550"/>
              </a:gdLst>
              <a:ahLst/>
              <a:cxnLst/>
              <a:rect l="rtl" t="rtt" r="rtr" b="rtb"/>
              <a:pathLst>
                <a:path w="2042500" h="122550" stroke="0">
                  <a:moveTo>
                    <a:pt x="0" y="0"/>
                  </a:moveTo>
                  <a:lnTo>
                    <a:pt x="2042500" y="0"/>
                  </a:lnTo>
                  <a:lnTo>
                    <a:pt x="20425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042500" h="122550" fill="none">
                  <a:moveTo>
                    <a:pt x="0" y="122550"/>
                  </a:moveTo>
                  <a:lnTo>
                    <a:pt x="20425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Thực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hiện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quốc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phòng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thuế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quan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y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tế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môi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trường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...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4566019" y="2941571"/>
              <a:ext cx="946000" cy="122550"/>
            </a:xfrm>
            <a:custGeom>
              <a:avLst/>
              <a:gdLst>
                <a:gd name="rtl" fmla="*/ 30100 w 946000"/>
                <a:gd name="rtt" fmla="*/ 10535 h 122550"/>
                <a:gd name="rtr" fmla="*/ 915900 w 946000"/>
                <a:gd name="rtb" fmla="*/ 109435 h 122550"/>
              </a:gdLst>
              <a:ahLst/>
              <a:cxnLst/>
              <a:rect l="rtl" t="rtt" r="rtr" b="rtb"/>
              <a:pathLst>
                <a:path w="946000" h="122550" stroke="0">
                  <a:moveTo>
                    <a:pt x="0" y="0"/>
                  </a:moveTo>
                  <a:lnTo>
                    <a:pt x="946000" y="0"/>
                  </a:lnTo>
                  <a:lnTo>
                    <a:pt x="946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946000" h="122550" fill="none">
                  <a:moveTo>
                    <a:pt x="0" y="122550"/>
                  </a:moveTo>
                  <a:lnTo>
                    <a:pt x="946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Vùng đặc quyền kinh tế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5628119" y="2849122"/>
              <a:ext cx="2233640" cy="139749"/>
            </a:xfrm>
            <a:custGeom>
              <a:avLst/>
              <a:gdLst>
                <a:gd name="rtl" fmla="*/ 30100 w 2021000"/>
                <a:gd name="rtt" fmla="*/ 10535 h 122550"/>
                <a:gd name="rtr" fmla="*/ 1990900 w 2021000"/>
                <a:gd name="rtb" fmla="*/ 109435 h 122550"/>
              </a:gdLst>
              <a:ahLst/>
              <a:cxnLst/>
              <a:rect l="rtl" t="rtt" r="rtr" b="rtb"/>
              <a:pathLst>
                <a:path w="2021000" h="122550" stroke="0">
                  <a:moveTo>
                    <a:pt x="0" y="0"/>
                  </a:moveTo>
                  <a:lnTo>
                    <a:pt x="2021000" y="0"/>
                  </a:lnTo>
                  <a:lnTo>
                    <a:pt x="2021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021000" h="122550" fill="none">
                  <a:moveTo>
                    <a:pt x="0" y="122550"/>
                  </a:moveTo>
                  <a:lnTo>
                    <a:pt x="2021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lang="vi-VN" sz="700" b="1" dirty="0">
                  <a:solidFill>
                    <a:srgbClr val="00803B"/>
                  </a:solidFill>
                  <a:latin typeface="Tahoma"/>
                </a:rPr>
                <a:t>(188 hải lí) Từ tiếp giáp lãnh hải + lãnh hải =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200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hải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lí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55" name="SubTopic"/>
            <p:cNvSpPr/>
            <p:nvPr/>
          </p:nvSpPr>
          <p:spPr>
            <a:xfrm>
              <a:off x="5628119" y="3022656"/>
              <a:ext cx="2080738" cy="116715"/>
            </a:xfrm>
            <a:custGeom>
              <a:avLst/>
              <a:gdLst>
                <a:gd name="rtl" fmla="*/ 30100 w 1720000"/>
                <a:gd name="rtt" fmla="*/ 10535 h 122550"/>
                <a:gd name="rtr" fmla="*/ 1689900 w 1720000"/>
                <a:gd name="rtb" fmla="*/ 109435 h 122550"/>
              </a:gdLst>
              <a:ahLst/>
              <a:cxnLst/>
              <a:rect l="rtl" t="rtt" r="rtr" b="rtb"/>
              <a:pathLst>
                <a:path w="1720000" h="122550" stroke="0">
                  <a:moveTo>
                    <a:pt x="0" y="0"/>
                  </a:moveTo>
                  <a:lnTo>
                    <a:pt x="1720000" y="0"/>
                  </a:lnTo>
                  <a:lnTo>
                    <a:pt x="1720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720000" h="122550" fill="none">
                  <a:moveTo>
                    <a:pt x="0" y="122550"/>
                  </a:moveTo>
                  <a:lnTo>
                    <a:pt x="1720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Nhà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nước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có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hoàn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toàn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chủ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quyền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về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kinh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tế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57" name="SubTopic"/>
            <p:cNvSpPr/>
            <p:nvPr/>
          </p:nvSpPr>
          <p:spPr>
            <a:xfrm>
              <a:off x="4566019" y="3367271"/>
              <a:ext cx="546100" cy="122550"/>
            </a:xfrm>
            <a:custGeom>
              <a:avLst/>
              <a:gdLst>
                <a:gd name="rtl" fmla="*/ 30100 w 546100"/>
                <a:gd name="rtt" fmla="*/ 10535 h 122550"/>
                <a:gd name="rtr" fmla="*/ 516000 w 546100"/>
                <a:gd name="rtb" fmla="*/ 109435 h 122550"/>
              </a:gdLst>
              <a:ahLst/>
              <a:cxnLst/>
              <a:rect l="rtl" t="rtt" r="rtr" b="rtb"/>
              <a:pathLst>
                <a:path w="546100" h="122550" stroke="0">
                  <a:moveTo>
                    <a:pt x="0" y="0"/>
                  </a:moveTo>
                  <a:lnTo>
                    <a:pt x="546100" y="0"/>
                  </a:lnTo>
                  <a:lnTo>
                    <a:pt x="5461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46100" h="122550" fill="none">
                  <a:moveTo>
                    <a:pt x="0" y="122550"/>
                  </a:moveTo>
                  <a:lnTo>
                    <a:pt x="5461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Thềm lục địa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5228219" y="3167321"/>
              <a:ext cx="1173900" cy="122550"/>
            </a:xfrm>
            <a:custGeom>
              <a:avLst/>
              <a:gdLst>
                <a:gd name="rtl" fmla="*/ 30100 w 1173900"/>
                <a:gd name="rtt" fmla="*/ 10535 h 122550"/>
                <a:gd name="rtr" fmla="*/ 1143800 w 1173900"/>
                <a:gd name="rtb" fmla="*/ 109435 h 122550"/>
              </a:gdLst>
              <a:ahLst/>
              <a:cxnLst/>
              <a:rect l="rtl" t="rtt" r="rtr" b="rtb"/>
              <a:pathLst>
                <a:path w="1173900" h="122550" stroke="0">
                  <a:moveTo>
                    <a:pt x="0" y="0"/>
                  </a:moveTo>
                  <a:lnTo>
                    <a:pt x="1173900" y="0"/>
                  </a:lnTo>
                  <a:lnTo>
                    <a:pt x="11739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173900" h="122550" fill="none">
                  <a:moveTo>
                    <a:pt x="0" y="122550"/>
                  </a:moveTo>
                  <a:lnTo>
                    <a:pt x="11739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Kéo dài tới bờ ngoài rìa lục địa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5228219" y="3326421"/>
              <a:ext cx="1235020" cy="113950"/>
            </a:xfrm>
            <a:custGeom>
              <a:avLst/>
              <a:gdLst>
                <a:gd name="rtl" fmla="*/ 30100 w 1019100"/>
                <a:gd name="rtt" fmla="*/ 10535 h 122550"/>
                <a:gd name="rtr" fmla="*/ 989000 w 1019100"/>
                <a:gd name="rtb" fmla="*/ 109435 h 122550"/>
              </a:gdLst>
              <a:ahLst/>
              <a:cxnLst/>
              <a:rect l="rtl" t="rtt" r="rtr" b="rtb"/>
              <a:pathLst>
                <a:path w="1019100" h="122550" stroke="0">
                  <a:moveTo>
                    <a:pt x="0" y="0"/>
                  </a:moveTo>
                  <a:lnTo>
                    <a:pt x="1019100" y="0"/>
                  </a:lnTo>
                  <a:lnTo>
                    <a:pt x="10191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019100" h="122550" fill="none">
                  <a:moveTo>
                    <a:pt x="0" y="122550"/>
                  </a:moveTo>
                  <a:lnTo>
                    <a:pt x="10191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Có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độ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sâu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200m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hoặc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hơn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63" name="SubTopic"/>
            <p:cNvSpPr/>
            <p:nvPr/>
          </p:nvSpPr>
          <p:spPr>
            <a:xfrm>
              <a:off x="5228219" y="3456495"/>
              <a:ext cx="1820082" cy="233276"/>
            </a:xfrm>
            <a:custGeom>
              <a:avLst/>
              <a:gdLst>
                <a:gd name="rtl" fmla="*/ 30100 w 2210200"/>
                <a:gd name="rtt" fmla="*/ 10535 h 221450"/>
                <a:gd name="rtr" fmla="*/ 2180100 w 2210200"/>
                <a:gd name="rtb" fmla="*/ 208335 h 221450"/>
              </a:gdLst>
              <a:ahLst/>
              <a:cxnLst/>
              <a:rect l="rtl" t="rtt" r="rtr" b="rtb"/>
              <a:pathLst>
                <a:path w="2210200" h="221450" stroke="0">
                  <a:moveTo>
                    <a:pt x="0" y="0"/>
                  </a:moveTo>
                  <a:lnTo>
                    <a:pt x="2210200" y="0"/>
                  </a:lnTo>
                  <a:lnTo>
                    <a:pt x="22102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2210200" h="221450" fill="none">
                  <a:moveTo>
                    <a:pt x="0" y="221450"/>
                  </a:moveTo>
                  <a:lnTo>
                    <a:pt x="22102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Nhà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nước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có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chủ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quyền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hoàn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toàn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về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thăm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dò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khai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thác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quản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lí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tài</a:t>
              </a:r>
              <a:r>
                <a:rPr sz="700" b="1" dirty="0">
                  <a:solidFill>
                    <a:srgbClr val="00803B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803B"/>
                  </a:solidFill>
                  <a:latin typeface="Tahoma"/>
                </a:rPr>
                <a:t>nguyên</a:t>
              </a:r>
              <a:endParaRPr sz="700" b="1" dirty="0">
                <a:solidFill>
                  <a:srgbClr val="00803B"/>
                </a:solidFill>
                <a:latin typeface="Tahoma"/>
              </a:endParaRPr>
            </a:p>
          </p:txBody>
        </p:sp>
        <p:sp>
          <p:nvSpPr>
            <p:cNvPr id="165" name="MainTopic"/>
            <p:cNvSpPr/>
            <p:nvPr/>
          </p:nvSpPr>
          <p:spPr>
            <a:xfrm>
              <a:off x="2355586" y="5241990"/>
              <a:ext cx="1591033" cy="287024"/>
            </a:xfrm>
            <a:custGeom>
              <a:avLst/>
              <a:gdLst>
                <a:gd name="rtl" fmla="*/ 74390 w 1367400"/>
                <a:gd name="rtt" fmla="*/ 33540 h 193500"/>
                <a:gd name="rtr" fmla="*/ 1291290 w 1367400"/>
                <a:gd name="rtb" fmla="*/ 158240 h 193500"/>
              </a:gdLst>
              <a:ahLst/>
              <a:cxnLst/>
              <a:rect l="rtl" t="rtt" r="rtr" b="rtb"/>
              <a:pathLst>
                <a:path w="1367400" h="193500">
                  <a:moveTo>
                    <a:pt x="17200" y="0"/>
                  </a:moveTo>
                  <a:lnTo>
                    <a:pt x="1350200" y="0"/>
                  </a:lnTo>
                  <a:cubicBezTo>
                    <a:pt x="1361758" y="0"/>
                    <a:pt x="1367400" y="5642"/>
                    <a:pt x="1367400" y="17200"/>
                  </a:cubicBezTo>
                  <a:lnTo>
                    <a:pt x="1367400" y="176300"/>
                  </a:lnTo>
                  <a:cubicBezTo>
                    <a:pt x="1367400" y="187858"/>
                    <a:pt x="1361758" y="193500"/>
                    <a:pt x="1350200" y="193500"/>
                  </a:cubicBezTo>
                  <a:lnTo>
                    <a:pt x="17200" y="193500"/>
                  </a:lnTo>
                  <a:cubicBezTo>
                    <a:pt x="5642" y="193500"/>
                    <a:pt x="0" y="187858"/>
                    <a:pt x="0" y="176300"/>
                  </a:cubicBezTo>
                  <a:lnTo>
                    <a:pt x="0" y="17200"/>
                  </a:lnTo>
                  <a:cubicBezTo>
                    <a:pt x="0" y="5642"/>
                    <a:pt x="5642" y="0"/>
                    <a:pt x="17200" y="0"/>
                  </a:cubicBezTo>
                  <a:close/>
                </a:path>
              </a:pathLst>
            </a:custGeom>
            <a:solidFill>
              <a:srgbClr val="C00000"/>
            </a:solidFill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1100" b="1" dirty="0">
                  <a:solidFill>
                    <a:schemeClr val="bg1"/>
                  </a:solidFill>
                  <a:latin typeface="Tahoma"/>
                </a:rPr>
                <a:t>Ý NGHĨA VỊ TRÍ ĐỊA LÍ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3895219" y="3741371"/>
              <a:ext cx="516000" cy="98900"/>
            </a:xfrm>
            <a:custGeom>
              <a:avLst/>
              <a:gdLst>
                <a:gd name="rtl" fmla="*/ 30100 w 563300"/>
                <a:gd name="rtt" fmla="*/ 10535 h 122550"/>
                <a:gd name="rtr" fmla="*/ 533200 w 563300"/>
                <a:gd name="rtb" fmla="*/ 109435 h 122550"/>
              </a:gdLst>
              <a:ahLst/>
              <a:cxnLst/>
              <a:rect l="rtl" t="rtt" r="rtr" b="rtb"/>
              <a:pathLst>
                <a:path w="563300" h="122550" stroke="0">
                  <a:moveTo>
                    <a:pt x="0" y="0"/>
                  </a:moveTo>
                  <a:lnTo>
                    <a:pt x="563300" y="0"/>
                  </a:lnTo>
                  <a:lnTo>
                    <a:pt x="5633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63300" h="122550" fill="none">
                  <a:moveTo>
                    <a:pt x="0" y="122550"/>
                  </a:moveTo>
                  <a:lnTo>
                    <a:pt x="5633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>
                  <a:solidFill>
                    <a:srgbClr val="C00000"/>
                  </a:solidFill>
                  <a:latin typeface="Tahoma"/>
                </a:rPr>
                <a:t>VÙNG TRỜI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x="4574619" y="3717721"/>
              <a:ext cx="1995200" cy="122550"/>
            </a:xfrm>
            <a:custGeom>
              <a:avLst/>
              <a:gdLst>
                <a:gd name="rtl" fmla="*/ 30100 w 1995200"/>
                <a:gd name="rtt" fmla="*/ 10535 h 122550"/>
                <a:gd name="rtr" fmla="*/ 1965100 w 1995200"/>
                <a:gd name="rtb" fmla="*/ 109435 h 122550"/>
              </a:gdLst>
              <a:ahLst/>
              <a:cxnLst/>
              <a:rect l="rtl" t="rtt" r="rtr" b="rtb"/>
              <a:pathLst>
                <a:path w="1995200" h="122550" stroke="0">
                  <a:moveTo>
                    <a:pt x="0" y="0"/>
                  </a:moveTo>
                  <a:lnTo>
                    <a:pt x="1995200" y="0"/>
                  </a:lnTo>
                  <a:lnTo>
                    <a:pt x="19952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995200" h="122550" fill="none">
                  <a:moveTo>
                    <a:pt x="0" y="122550"/>
                  </a:moveTo>
                  <a:lnTo>
                    <a:pt x="19952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803B"/>
                  </a:solidFill>
                  <a:latin typeface="Tahoma"/>
                </a:rPr>
                <a:t>Là khoảng không gian bao trùm lên lãnh thổ nước ta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4071519" y="4706721"/>
              <a:ext cx="894400" cy="122550"/>
            </a:xfrm>
            <a:custGeom>
              <a:avLst/>
              <a:gdLst>
                <a:gd name="rtl" fmla="*/ 30100 w 894400"/>
                <a:gd name="rtt" fmla="*/ 10535 h 122550"/>
                <a:gd name="rtr" fmla="*/ 864300 w 894400"/>
                <a:gd name="rtb" fmla="*/ 109435 h 122550"/>
              </a:gdLst>
              <a:ahLst/>
              <a:cxnLst/>
              <a:rect l="rtl" t="rtt" r="rtr" b="rtb"/>
              <a:pathLst>
                <a:path w="894400" h="122550" stroke="0">
                  <a:moveTo>
                    <a:pt x="0" y="0"/>
                  </a:moveTo>
                  <a:lnTo>
                    <a:pt x="894400" y="0"/>
                  </a:lnTo>
                  <a:lnTo>
                    <a:pt x="8944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894400" h="122550" fill="none">
                  <a:moveTo>
                    <a:pt x="0" y="122550"/>
                  </a:moveTo>
                  <a:lnTo>
                    <a:pt x="8944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Ý NGHĨA TỰ NHIÊN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x="5082019" y="3957447"/>
              <a:ext cx="1238400" cy="471924"/>
            </a:xfrm>
            <a:custGeom>
              <a:avLst/>
              <a:gdLst>
                <a:gd name="rtl" fmla="*/ 30100 w 1238400"/>
                <a:gd name="rtt" fmla="*/ 10535 h 221450"/>
                <a:gd name="rtr" fmla="*/ 1208300 w 1238400"/>
                <a:gd name="rtb" fmla="*/ 208335 h 221450"/>
              </a:gdLst>
              <a:ahLst/>
              <a:cxnLst/>
              <a:rect l="rtl" t="rtt" r="rtr" b="rtb"/>
              <a:pathLst>
                <a:path w="1238400" h="221450" stroke="0">
                  <a:moveTo>
                    <a:pt x="0" y="0"/>
                  </a:moveTo>
                  <a:lnTo>
                    <a:pt x="1238400" y="0"/>
                  </a:lnTo>
                  <a:lnTo>
                    <a:pt x="12384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1238400" h="221450" fill="none">
                  <a:moveTo>
                    <a:pt x="0" y="221450"/>
                  </a:moveTo>
                  <a:lnTo>
                    <a:pt x="12384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just"/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Quy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định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thiên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nhiên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mang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tính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chất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lang="vi-VN" sz="900" b="1" dirty="0">
                  <a:solidFill>
                    <a:srgbClr val="002060"/>
                  </a:solidFill>
                  <a:latin typeface="Tahoma"/>
                </a:rPr>
                <a:t>nhiệt đới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ẩm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gió</a:t>
              </a:r>
              <a:r>
                <a:rPr sz="9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900" b="1" dirty="0" err="1">
                  <a:solidFill>
                    <a:srgbClr val="002060"/>
                  </a:solidFill>
                  <a:latin typeface="Tahoma"/>
                </a:rPr>
                <a:t>mùa</a:t>
              </a:r>
              <a:endParaRPr sz="9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77" name="SubTopic"/>
            <p:cNvSpPr/>
            <p:nvPr/>
          </p:nvSpPr>
          <p:spPr>
            <a:xfrm>
              <a:off x="6436519" y="3982170"/>
              <a:ext cx="907300" cy="247250"/>
            </a:xfrm>
            <a:custGeom>
              <a:avLst/>
              <a:gdLst>
                <a:gd name="rtl" fmla="*/ 30100 w 907300"/>
                <a:gd name="rtt" fmla="*/ 10535 h 221450"/>
                <a:gd name="rtr" fmla="*/ 877200 w 907300"/>
                <a:gd name="rtb" fmla="*/ 208335 h 221450"/>
              </a:gdLst>
              <a:ahLst/>
              <a:cxnLst/>
              <a:rect l="rtl" t="rtt" r="rtr" b="rtb"/>
              <a:pathLst>
                <a:path w="907300" h="221450" stroke="0">
                  <a:moveTo>
                    <a:pt x="0" y="0"/>
                  </a:moveTo>
                  <a:lnTo>
                    <a:pt x="907300" y="0"/>
                  </a:lnTo>
                  <a:lnTo>
                    <a:pt x="9073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907300" h="221450" fill="none">
                  <a:moveTo>
                    <a:pt x="0" y="221450"/>
                  </a:moveTo>
                  <a:lnTo>
                    <a:pt x="9073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just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Nằm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trong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vùng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nội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chí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tuyến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lang="vi-VN" sz="700" b="1" dirty="0">
                  <a:solidFill>
                    <a:srgbClr val="002060"/>
                  </a:solidFill>
                  <a:latin typeface="Tahoma"/>
                </a:rPr>
                <a:t>BBC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79" name="SubTopic"/>
            <p:cNvSpPr/>
            <p:nvPr/>
          </p:nvSpPr>
          <p:spPr>
            <a:xfrm>
              <a:off x="7459919" y="3982171"/>
              <a:ext cx="580500" cy="122550"/>
            </a:xfrm>
            <a:custGeom>
              <a:avLst/>
              <a:gdLst>
                <a:gd name="rtl" fmla="*/ 30100 w 580500"/>
                <a:gd name="rtt" fmla="*/ 10535 h 122550"/>
                <a:gd name="rtr" fmla="*/ 550400 w 580500"/>
                <a:gd name="rtb" fmla="*/ 109435 h 122550"/>
              </a:gdLst>
              <a:ahLst/>
              <a:cxnLst/>
              <a:rect l="rtl" t="rtt" r="rtr" b="rtb"/>
              <a:pathLst>
                <a:path w="580500" h="122550" stroke="0">
                  <a:moveTo>
                    <a:pt x="0" y="0"/>
                  </a:moveTo>
                  <a:lnTo>
                    <a:pt x="580500" y="0"/>
                  </a:lnTo>
                  <a:lnTo>
                    <a:pt x="5805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80500" h="122550" fill="none">
                  <a:moveTo>
                    <a:pt x="0" y="122550"/>
                  </a:moveTo>
                  <a:lnTo>
                    <a:pt x="5805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Nền nhiệt cao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7459919" y="4132671"/>
              <a:ext cx="567600" cy="122550"/>
            </a:xfrm>
            <a:custGeom>
              <a:avLst/>
              <a:gdLst>
                <a:gd name="rtl" fmla="*/ 30100 w 567600"/>
                <a:gd name="rtt" fmla="*/ 10535 h 122550"/>
                <a:gd name="rtr" fmla="*/ 537500 w 567600"/>
                <a:gd name="rtb" fmla="*/ 109435 h 122550"/>
              </a:gdLst>
              <a:ahLst/>
              <a:cxnLst/>
              <a:rect l="rtl" t="rtt" r="rtr" b="rtb"/>
              <a:pathLst>
                <a:path w="567600" h="122550" stroke="0">
                  <a:moveTo>
                    <a:pt x="0" y="0"/>
                  </a:moveTo>
                  <a:lnTo>
                    <a:pt x="567600" y="0"/>
                  </a:lnTo>
                  <a:lnTo>
                    <a:pt x="567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567600" h="122550" fill="none">
                  <a:moveTo>
                    <a:pt x="0" y="122550"/>
                  </a:moveTo>
                  <a:lnTo>
                    <a:pt x="567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Gió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lang="vi-VN" sz="700" b="1" dirty="0">
                  <a:solidFill>
                    <a:srgbClr val="002060"/>
                  </a:solidFill>
                  <a:latin typeface="Tahoma"/>
                </a:rPr>
                <a:t>T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ín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phong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83" name="SubTopic"/>
            <p:cNvSpPr/>
            <p:nvPr/>
          </p:nvSpPr>
          <p:spPr>
            <a:xfrm>
              <a:off x="6436518" y="4283171"/>
              <a:ext cx="1586699" cy="120399"/>
            </a:xfrm>
            <a:custGeom>
              <a:avLst/>
              <a:gdLst>
                <a:gd name="rtl" fmla="*/ 30100 w 1384600"/>
                <a:gd name="rtt" fmla="*/ 10535 h 122550"/>
                <a:gd name="rtr" fmla="*/ 1354500 w 1384600"/>
                <a:gd name="rtb" fmla="*/ 109435 h 122550"/>
              </a:gdLst>
              <a:ahLst/>
              <a:cxnLst/>
              <a:rect l="rtl" t="rtt" r="rtr" b="rtb"/>
              <a:pathLst>
                <a:path w="1384600" h="122550" stroke="0">
                  <a:moveTo>
                    <a:pt x="0" y="0"/>
                  </a:moveTo>
                  <a:lnTo>
                    <a:pt x="1384600" y="0"/>
                  </a:lnTo>
                  <a:lnTo>
                    <a:pt x="1384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384600" h="122550" fill="none">
                  <a:moveTo>
                    <a:pt x="0" y="122550"/>
                  </a:moveTo>
                  <a:lnTo>
                    <a:pt x="1384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Nằm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trong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vùng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hoạt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động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gió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mùa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85" name="SubTopic"/>
            <p:cNvSpPr/>
            <p:nvPr/>
          </p:nvSpPr>
          <p:spPr>
            <a:xfrm>
              <a:off x="6436519" y="4433671"/>
              <a:ext cx="1173900" cy="221450"/>
            </a:xfrm>
            <a:custGeom>
              <a:avLst/>
              <a:gdLst>
                <a:gd name="rtl" fmla="*/ 30100 w 1173900"/>
                <a:gd name="rtt" fmla="*/ 10535 h 221450"/>
                <a:gd name="rtr" fmla="*/ 1143800 w 1173900"/>
                <a:gd name="rtb" fmla="*/ 208335 h 221450"/>
              </a:gdLst>
              <a:ahLst/>
              <a:cxnLst/>
              <a:rect l="rtl" t="rtt" r="rtr" b="rtb"/>
              <a:pathLst>
                <a:path w="1173900" h="221450" stroke="0">
                  <a:moveTo>
                    <a:pt x="0" y="0"/>
                  </a:moveTo>
                  <a:lnTo>
                    <a:pt x="1173900" y="0"/>
                  </a:lnTo>
                  <a:lnTo>
                    <a:pt x="11739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1173900" h="221450" fill="none">
                  <a:moveTo>
                    <a:pt x="0" y="221450"/>
                  </a:moveTo>
                  <a:lnTo>
                    <a:pt x="11739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Vị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trí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giáp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biển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Đông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&gt;&gt;&gt;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khối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khí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qua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biển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ẩm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hơn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88" name="SummaryTopic"/>
            <p:cNvSpPr/>
            <p:nvPr/>
          </p:nvSpPr>
          <p:spPr>
            <a:xfrm>
              <a:off x="8152219" y="4283375"/>
              <a:ext cx="963200" cy="141900"/>
            </a:xfrm>
            <a:custGeom>
              <a:avLst/>
              <a:gdLst>
                <a:gd name="rtl" fmla="*/ 22790 w 963200"/>
                <a:gd name="rtt" fmla="*/ 20640 h 141900"/>
                <a:gd name="rtr" fmla="*/ 938690 w 963200"/>
                <a:gd name="rtb" fmla="*/ 119540 h 141900"/>
              </a:gdLst>
              <a:ahLst/>
              <a:cxnLst/>
              <a:rect l="rtl" t="rtt" r="rtr" b="rtb"/>
              <a:pathLst>
                <a:path w="963200" h="141900">
                  <a:moveTo>
                    <a:pt x="17200" y="0"/>
                  </a:moveTo>
                  <a:lnTo>
                    <a:pt x="946000" y="0"/>
                  </a:lnTo>
                  <a:cubicBezTo>
                    <a:pt x="957558" y="0"/>
                    <a:pt x="963200" y="5642"/>
                    <a:pt x="963200" y="17200"/>
                  </a:cubicBezTo>
                  <a:lnTo>
                    <a:pt x="963200" y="124700"/>
                  </a:lnTo>
                  <a:cubicBezTo>
                    <a:pt x="963200" y="136258"/>
                    <a:pt x="957558" y="141900"/>
                    <a:pt x="946000" y="141900"/>
                  </a:cubicBezTo>
                  <a:lnTo>
                    <a:pt x="17200" y="141900"/>
                  </a:lnTo>
                  <a:cubicBezTo>
                    <a:pt x="5642" y="141900"/>
                    <a:pt x="0" y="136258"/>
                    <a:pt x="0" y="124700"/>
                  </a:cubicBezTo>
                  <a:lnTo>
                    <a:pt x="0" y="17200"/>
                  </a:lnTo>
                  <a:cubicBezTo>
                    <a:pt x="0" y="5642"/>
                    <a:pt x="5642" y="0"/>
                    <a:pt x="17200" y="0"/>
                  </a:cubicBezTo>
                  <a:close/>
                </a:path>
              </a:pathLst>
            </a:custGeom>
            <a:solidFill>
              <a:srgbClr val="FEF2E7"/>
            </a:solidFill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Thiên nhiên xanh tươi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x="5082019" y="4757245"/>
              <a:ext cx="2826193" cy="246176"/>
            </a:xfrm>
            <a:custGeom>
              <a:avLst/>
              <a:gdLst>
                <a:gd name="rtl" fmla="*/ 30100 w 1694200"/>
                <a:gd name="rtt" fmla="*/ 10535 h 320350"/>
                <a:gd name="rtr" fmla="*/ 1664100 w 1694200"/>
                <a:gd name="rtb" fmla="*/ 307235 h 320350"/>
              </a:gdLst>
              <a:ahLst/>
              <a:cxnLst/>
              <a:rect l="rtl" t="rtt" r="rtr" b="rtb"/>
              <a:pathLst>
                <a:path w="1694200" h="320350" stroke="0">
                  <a:moveTo>
                    <a:pt x="0" y="0"/>
                  </a:moveTo>
                  <a:lnTo>
                    <a:pt x="1694200" y="0"/>
                  </a:lnTo>
                  <a:lnTo>
                    <a:pt x="1694200" y="320350"/>
                  </a:lnTo>
                  <a:lnTo>
                    <a:pt x="0" y="320350"/>
                  </a:lnTo>
                  <a:lnTo>
                    <a:pt x="0" y="0"/>
                  </a:lnTo>
                  <a:close/>
                </a:path>
                <a:path w="1694200" h="320350" fill="none">
                  <a:moveTo>
                    <a:pt x="0" y="320350"/>
                  </a:moveTo>
                  <a:lnTo>
                    <a:pt x="1694200" y="3203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Vị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trí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tiếp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giáp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lục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địa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với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đại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dương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liền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kề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vành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đai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sinh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khoáng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Thái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Bình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Dương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và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Địa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Trung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Hải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&gt;&gt;&gt;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nhiều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khoáng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sản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91" name="SubTopic"/>
            <p:cNvSpPr/>
            <p:nvPr/>
          </p:nvSpPr>
          <p:spPr>
            <a:xfrm>
              <a:off x="5082019" y="5031371"/>
              <a:ext cx="1780200" cy="221450"/>
            </a:xfrm>
            <a:custGeom>
              <a:avLst/>
              <a:gdLst>
                <a:gd name="rtl" fmla="*/ 30100 w 1780200"/>
                <a:gd name="rtt" fmla="*/ 10535 h 221450"/>
                <a:gd name="rtr" fmla="*/ 1750100 w 1780200"/>
                <a:gd name="rtb" fmla="*/ 208335 h 221450"/>
              </a:gdLst>
              <a:ahLst/>
              <a:cxnLst/>
              <a:rect l="rtl" t="rtt" r="rtr" b="rtb"/>
              <a:pathLst>
                <a:path w="1780200" h="221450" stroke="0">
                  <a:moveTo>
                    <a:pt x="0" y="0"/>
                  </a:moveTo>
                  <a:lnTo>
                    <a:pt x="1780200" y="0"/>
                  </a:lnTo>
                  <a:lnTo>
                    <a:pt x="17802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1780200" h="221450" fill="none">
                  <a:moveTo>
                    <a:pt x="0" y="221450"/>
                  </a:moveTo>
                  <a:lnTo>
                    <a:pt x="17802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Nằm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trên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đường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di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lưu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di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cư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của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sinh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vật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&gt;&gt;&gt;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sinh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vật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phong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phú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93" name="SubTopic"/>
            <p:cNvSpPr/>
            <p:nvPr/>
          </p:nvSpPr>
          <p:spPr>
            <a:xfrm>
              <a:off x="5101367" y="5261422"/>
              <a:ext cx="2199451" cy="141899"/>
            </a:xfrm>
            <a:custGeom>
              <a:avLst/>
              <a:gdLst>
                <a:gd name="rtl" fmla="*/ 30100 w 2046800"/>
                <a:gd name="rtt" fmla="*/ 10535 h 122550"/>
                <a:gd name="rtr" fmla="*/ 2016700 w 2046800"/>
                <a:gd name="rtb" fmla="*/ 109435 h 122550"/>
              </a:gdLst>
              <a:ahLst/>
              <a:cxnLst/>
              <a:rect l="rtl" t="rtt" r="rtr" b="rtb"/>
              <a:pathLst>
                <a:path w="2046800" h="122550" stroke="0">
                  <a:moveTo>
                    <a:pt x="0" y="0"/>
                  </a:moveTo>
                  <a:lnTo>
                    <a:pt x="2046800" y="0"/>
                  </a:lnTo>
                  <a:lnTo>
                    <a:pt x="20468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046800" h="122550" fill="none">
                  <a:moveTo>
                    <a:pt x="0" y="122550"/>
                  </a:moveTo>
                  <a:lnTo>
                    <a:pt x="20468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Làm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cho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thiên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nhiên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phân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hóa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Bắc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- Nam,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Đông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-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Tây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197" name="SubTopic"/>
            <p:cNvSpPr/>
            <p:nvPr/>
          </p:nvSpPr>
          <p:spPr>
            <a:xfrm>
              <a:off x="5082019" y="5456456"/>
              <a:ext cx="1412550" cy="89225"/>
            </a:xfrm>
            <a:custGeom>
              <a:avLst/>
              <a:gdLst>
                <a:gd name="rtl" fmla="*/ 30100 w 1229800"/>
                <a:gd name="rtt" fmla="*/ 10535 h 122550"/>
                <a:gd name="rtr" fmla="*/ 1199700 w 1229800"/>
                <a:gd name="rtb" fmla="*/ 109435 h 122550"/>
              </a:gdLst>
              <a:ahLst/>
              <a:cxnLst/>
              <a:rect l="rtl" t="rtt" r="rtr" b="rtb"/>
              <a:pathLst>
                <a:path w="1229800" h="122550" stroke="0">
                  <a:moveTo>
                    <a:pt x="0" y="0"/>
                  </a:moveTo>
                  <a:lnTo>
                    <a:pt x="1229800" y="0"/>
                  </a:lnTo>
                  <a:lnTo>
                    <a:pt x="12298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229800" h="122550" fill="none">
                  <a:moveTo>
                    <a:pt x="0" y="122550"/>
                  </a:moveTo>
                  <a:lnTo>
                    <a:pt x="12298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Làm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cho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nước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ta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nhiều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thiên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tai</a:t>
              </a:r>
            </a:p>
          </p:txBody>
        </p:sp>
        <p:sp>
          <p:nvSpPr>
            <p:cNvPr id="199" name="SubTopic"/>
            <p:cNvSpPr/>
            <p:nvPr/>
          </p:nvSpPr>
          <p:spPr>
            <a:xfrm>
              <a:off x="4071519" y="5958021"/>
              <a:ext cx="1294300" cy="221450"/>
            </a:xfrm>
            <a:custGeom>
              <a:avLst/>
              <a:gdLst>
                <a:gd name="rtl" fmla="*/ 30100 w 1294300"/>
                <a:gd name="rtt" fmla="*/ 10535 h 221450"/>
                <a:gd name="rtr" fmla="*/ 1264200 w 1294300"/>
                <a:gd name="rtb" fmla="*/ 208335 h 221450"/>
              </a:gdLst>
              <a:ahLst/>
              <a:cxnLst/>
              <a:rect l="rtl" t="rtt" r="rtr" b="rtb"/>
              <a:pathLst>
                <a:path w="1294300" h="221450" stroke="0">
                  <a:moveTo>
                    <a:pt x="0" y="0"/>
                  </a:moveTo>
                  <a:lnTo>
                    <a:pt x="1294300" y="0"/>
                  </a:lnTo>
                  <a:lnTo>
                    <a:pt x="12943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1294300" h="221450" fill="none">
                  <a:moveTo>
                    <a:pt x="0" y="221450"/>
                  </a:moveTo>
                  <a:lnTo>
                    <a:pt x="12943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Ý NGHĨA KINH TẾ, VĂN HÓA - XÃ HỘI VÀ QUỐC PHÒNG</a:t>
              </a:r>
            </a:p>
          </p:txBody>
        </p:sp>
        <p:sp>
          <p:nvSpPr>
            <p:cNvPr id="201" name="SubTopic"/>
            <p:cNvSpPr/>
            <p:nvPr/>
          </p:nvSpPr>
          <p:spPr>
            <a:xfrm>
              <a:off x="5481919" y="5577471"/>
              <a:ext cx="2226938" cy="126850"/>
            </a:xfrm>
            <a:custGeom>
              <a:avLst/>
              <a:gdLst>
                <a:gd name="rtl" fmla="*/ 30100 w 1969400"/>
                <a:gd name="rtt" fmla="*/ 10535 h 122550"/>
                <a:gd name="rtr" fmla="*/ 1939300 w 1969400"/>
                <a:gd name="rtb" fmla="*/ 109435 h 122550"/>
              </a:gdLst>
              <a:ahLst/>
              <a:cxnLst/>
              <a:rect l="rtl" t="rtt" r="rtr" b="rtb"/>
              <a:pathLst>
                <a:path w="1969400" h="122550" stroke="0">
                  <a:moveTo>
                    <a:pt x="0" y="0"/>
                  </a:moveTo>
                  <a:lnTo>
                    <a:pt x="1969400" y="0"/>
                  </a:lnTo>
                  <a:lnTo>
                    <a:pt x="19694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969400" h="122550" fill="none">
                  <a:moveTo>
                    <a:pt x="0" y="122550"/>
                  </a:moveTo>
                  <a:lnTo>
                    <a:pt x="19694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Vị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trí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tạo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cho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nước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ta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giao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lưu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thuận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lợi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với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các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nước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  <p:sp>
          <p:nvSpPr>
            <p:cNvPr id="203" name="SubTopic"/>
            <p:cNvSpPr/>
            <p:nvPr/>
          </p:nvSpPr>
          <p:spPr>
            <a:xfrm>
              <a:off x="5481920" y="5727971"/>
              <a:ext cx="1696945" cy="134376"/>
            </a:xfrm>
            <a:custGeom>
              <a:avLst/>
              <a:gdLst>
                <a:gd name="rtl" fmla="*/ 30100 w 1500700"/>
                <a:gd name="rtt" fmla="*/ 10535 h 122550"/>
                <a:gd name="rtr" fmla="*/ 1470600 w 1500700"/>
                <a:gd name="rtb" fmla="*/ 109435 h 122550"/>
              </a:gdLst>
              <a:ahLst/>
              <a:cxnLst/>
              <a:rect l="rtl" t="rtt" r="rtr" b="rtb"/>
              <a:pathLst>
                <a:path w="1500700" h="122550" stroke="0">
                  <a:moveTo>
                    <a:pt x="0" y="0"/>
                  </a:moveTo>
                  <a:lnTo>
                    <a:pt x="1500700" y="0"/>
                  </a:lnTo>
                  <a:lnTo>
                    <a:pt x="15007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500700" h="122550" fill="none">
                  <a:moveTo>
                    <a:pt x="0" y="122550"/>
                  </a:moveTo>
                  <a:lnTo>
                    <a:pt x="15007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Cửa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ngõ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ra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biển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của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Lào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và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Cam</a:t>
              </a:r>
              <a:r>
                <a:rPr lang="vi-VN" sz="700" b="1" dirty="0">
                  <a:solidFill>
                    <a:srgbClr val="002060"/>
                  </a:solidFill>
                  <a:latin typeface="Tahoma"/>
                </a:rPr>
                <a:t>-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pu</a:t>
              </a:r>
              <a:r>
                <a:rPr lang="vi-VN" sz="700" b="1" dirty="0">
                  <a:solidFill>
                    <a:srgbClr val="002060"/>
                  </a:solidFill>
                  <a:latin typeface="Tahoma"/>
                </a:rPr>
                <a:t>-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chia</a:t>
              </a:r>
            </a:p>
          </p:txBody>
        </p:sp>
        <p:sp>
          <p:nvSpPr>
            <p:cNvPr id="205" name="SubTopic"/>
            <p:cNvSpPr/>
            <p:nvPr/>
          </p:nvSpPr>
          <p:spPr>
            <a:xfrm>
              <a:off x="5481919" y="5878471"/>
              <a:ext cx="2382531" cy="126850"/>
            </a:xfrm>
            <a:custGeom>
              <a:avLst/>
              <a:gdLst>
                <a:gd name="rtl" fmla="*/ 30100 w 2107000"/>
                <a:gd name="rtt" fmla="*/ 10535 h 122550"/>
                <a:gd name="rtr" fmla="*/ 2076900 w 2107000"/>
                <a:gd name="rtb" fmla="*/ 109435 h 122550"/>
              </a:gdLst>
              <a:ahLst/>
              <a:cxnLst/>
              <a:rect l="rtl" t="rtt" r="rtr" b="rtb"/>
              <a:pathLst>
                <a:path w="2107000" h="122550" stroke="0">
                  <a:moveTo>
                    <a:pt x="0" y="0"/>
                  </a:moveTo>
                  <a:lnTo>
                    <a:pt x="2107000" y="0"/>
                  </a:lnTo>
                  <a:lnTo>
                    <a:pt x="21070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107000" h="122550" fill="none">
                  <a:moveTo>
                    <a:pt x="0" y="122550"/>
                  </a:moveTo>
                  <a:lnTo>
                    <a:pt x="21070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Thực hiện chính sách mở cửa, hội nhập, thu hút đầu tư</a:t>
              </a:r>
            </a:p>
          </p:txBody>
        </p:sp>
        <p:sp>
          <p:nvSpPr>
            <p:cNvPr id="207" name="SubTopic"/>
            <p:cNvSpPr/>
            <p:nvPr/>
          </p:nvSpPr>
          <p:spPr>
            <a:xfrm>
              <a:off x="5481919" y="6028971"/>
              <a:ext cx="2426293" cy="126850"/>
            </a:xfrm>
            <a:custGeom>
              <a:avLst/>
              <a:gdLst>
                <a:gd name="rtl" fmla="*/ 30100 w 2145700"/>
                <a:gd name="rtt" fmla="*/ 10535 h 122550"/>
                <a:gd name="rtr" fmla="*/ 2115600 w 2145700"/>
                <a:gd name="rtb" fmla="*/ 109435 h 122550"/>
              </a:gdLst>
              <a:ahLst/>
              <a:cxnLst/>
              <a:rect l="rtl" t="rtt" r="rtr" b="rtb"/>
              <a:pathLst>
                <a:path w="2145700" h="122550" stroke="0">
                  <a:moveTo>
                    <a:pt x="0" y="0"/>
                  </a:moveTo>
                  <a:lnTo>
                    <a:pt x="2145700" y="0"/>
                  </a:lnTo>
                  <a:lnTo>
                    <a:pt x="21457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2145700" h="122550" fill="none">
                  <a:moveTo>
                    <a:pt x="0" y="122550"/>
                  </a:moveTo>
                  <a:lnTo>
                    <a:pt x="21457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>
                  <a:solidFill>
                    <a:srgbClr val="002060"/>
                  </a:solidFill>
                  <a:latin typeface="Tahoma"/>
                </a:rPr>
                <a:t>Chung sống hòa bình, hợp tác hữu nghị, cùng phát triển</a:t>
              </a:r>
            </a:p>
          </p:txBody>
        </p:sp>
        <p:sp>
          <p:nvSpPr>
            <p:cNvPr id="209" name="SubTopic"/>
            <p:cNvSpPr/>
            <p:nvPr/>
          </p:nvSpPr>
          <p:spPr>
            <a:xfrm>
              <a:off x="5481919" y="6179471"/>
              <a:ext cx="2149141" cy="126850"/>
            </a:xfrm>
            <a:custGeom>
              <a:avLst/>
              <a:gdLst>
                <a:gd name="rtl" fmla="*/ 30100 w 1900600"/>
                <a:gd name="rtt" fmla="*/ 10535 h 122550"/>
                <a:gd name="rtr" fmla="*/ 1870500 w 1900600"/>
                <a:gd name="rtb" fmla="*/ 109435 h 122550"/>
              </a:gdLst>
              <a:ahLst/>
              <a:cxnLst/>
              <a:rect l="rtl" t="rtt" r="rtr" b="rtb"/>
              <a:pathLst>
                <a:path w="1900600" h="122550" stroke="0">
                  <a:moveTo>
                    <a:pt x="0" y="0"/>
                  </a:moveTo>
                  <a:lnTo>
                    <a:pt x="1900600" y="0"/>
                  </a:lnTo>
                  <a:lnTo>
                    <a:pt x="1900600" y="122550"/>
                  </a:lnTo>
                  <a:lnTo>
                    <a:pt x="0" y="122550"/>
                  </a:lnTo>
                  <a:lnTo>
                    <a:pt x="0" y="0"/>
                  </a:lnTo>
                  <a:close/>
                </a:path>
                <a:path w="1900600" h="122550" fill="none">
                  <a:moveTo>
                    <a:pt x="0" y="122550"/>
                  </a:moveTo>
                  <a:lnTo>
                    <a:pt x="1900600" y="1225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none" lIns="0" tIns="0" rIns="0" bIns="20587" rtlCol="0" anchor="ctr"/>
            <a:lstStyle/>
            <a:p>
              <a:pPr algn="ctr"/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Nằm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trong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khu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vực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kinh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tế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năng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động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nhạy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cảm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</a:p>
          </p:txBody>
        </p:sp>
        <p:sp>
          <p:nvSpPr>
            <p:cNvPr id="211" name="SubTopic"/>
            <p:cNvSpPr/>
            <p:nvPr/>
          </p:nvSpPr>
          <p:spPr>
            <a:xfrm>
              <a:off x="5481919" y="6326500"/>
              <a:ext cx="2056757" cy="229221"/>
            </a:xfrm>
            <a:custGeom>
              <a:avLst/>
              <a:gdLst>
                <a:gd name="rtl" fmla="*/ 30100 w 1818900"/>
                <a:gd name="rtt" fmla="*/ 10535 h 221450"/>
                <a:gd name="rtr" fmla="*/ 1788800 w 1818900"/>
                <a:gd name="rtb" fmla="*/ 208335 h 221450"/>
              </a:gdLst>
              <a:ahLst/>
              <a:cxnLst/>
              <a:rect l="rtl" t="rtt" r="rtr" b="rtb"/>
              <a:pathLst>
                <a:path w="1818900" h="221450" stroke="0">
                  <a:moveTo>
                    <a:pt x="0" y="0"/>
                  </a:moveTo>
                  <a:lnTo>
                    <a:pt x="1818900" y="0"/>
                  </a:lnTo>
                  <a:lnTo>
                    <a:pt x="1818900" y="221450"/>
                  </a:lnTo>
                  <a:lnTo>
                    <a:pt x="0" y="221450"/>
                  </a:lnTo>
                  <a:lnTo>
                    <a:pt x="0" y="0"/>
                  </a:lnTo>
                  <a:close/>
                </a:path>
                <a:path w="1818900" h="221450" fill="none">
                  <a:moveTo>
                    <a:pt x="0" y="221450"/>
                  </a:moveTo>
                  <a:lnTo>
                    <a:pt x="1818900" y="221450"/>
                  </a:lnTo>
                </a:path>
              </a:pathLst>
            </a:custGeom>
            <a:noFill/>
            <a:ln w="4300" cap="flat">
              <a:solidFill>
                <a:schemeClr val="tx1"/>
              </a:solidFill>
              <a:round/>
            </a:ln>
          </p:spPr>
          <p:txBody>
            <a:bodyPr wrap="square" lIns="0" tIns="0" rIns="0" bIns="20587" rtlCol="0" anchor="ctr"/>
            <a:lstStyle/>
            <a:p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Biển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Đông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có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ý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nghĩa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đặc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biệt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trong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xây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dựng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,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phát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triển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kinh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tế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và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bảo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vệ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đất</a:t>
              </a:r>
              <a:r>
                <a:rPr sz="700" b="1" dirty="0">
                  <a:solidFill>
                    <a:srgbClr val="002060"/>
                  </a:solidFill>
                  <a:latin typeface="Tahoma"/>
                </a:rPr>
                <a:t> </a:t>
              </a:r>
              <a:r>
                <a:rPr sz="700" b="1" dirty="0" err="1">
                  <a:solidFill>
                    <a:srgbClr val="002060"/>
                  </a:solidFill>
                  <a:latin typeface="Tahoma"/>
                </a:rPr>
                <a:t>nước</a:t>
              </a:r>
              <a:endParaRPr sz="700" b="1" dirty="0">
                <a:solidFill>
                  <a:srgbClr val="002060"/>
                </a:solidFill>
                <a:latin typeface="Tahom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����??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469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等线</vt:lpstr>
      <vt:lpstr>Office ����??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Bich-DellVostro(SSD)</cp:lastModifiedBy>
  <cp:revision>15</cp:revision>
  <dcterms:created xsi:type="dcterms:W3CDTF">2020-02-23T21:58:14Z</dcterms:created>
  <dcterms:modified xsi:type="dcterms:W3CDTF">2021-09-09T02:40:59Z</dcterms:modified>
</cp:coreProperties>
</file>